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1"/>
  </p:notesMasterIdLst>
  <p:handoutMasterIdLst>
    <p:handoutMasterId r:id="rId12"/>
  </p:handoutMasterIdLst>
  <p:sldIdLst>
    <p:sldId id="291" r:id="rId2"/>
    <p:sldId id="292" r:id="rId3"/>
    <p:sldId id="343" r:id="rId4"/>
    <p:sldId id="331" r:id="rId5"/>
    <p:sldId id="332" r:id="rId6"/>
    <p:sldId id="345" r:id="rId7"/>
    <p:sldId id="336" r:id="rId8"/>
    <p:sldId id="327" r:id="rId9"/>
    <p:sldId id="328" r:id="rId10"/>
  </p:sldIdLst>
  <p:sldSz cx="9144000" cy="6858000" type="screen4x3"/>
  <p:notesSz cx="6881813" cy="92964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00"/>
    <a:srgbClr val="FFFFFF"/>
    <a:srgbClr val="FF00FF"/>
    <a:srgbClr val="0000FF"/>
    <a:srgbClr val="99CCFF"/>
    <a:srgbClr val="3333FF"/>
    <a:srgbClr val="FFFF66"/>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403" autoAdjust="0"/>
  </p:normalViewPr>
  <p:slideViewPr>
    <p:cSldViewPr>
      <p:cViewPr varScale="1">
        <p:scale>
          <a:sx n="93" d="100"/>
          <a:sy n="93" d="100"/>
        </p:scale>
        <p:origin x="-13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3114" y="-9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 y="0"/>
            <a:ext cx="2981409"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33795" name="Rectangle 3"/>
          <p:cNvSpPr>
            <a:spLocks noGrp="1" noChangeArrowheads="1"/>
          </p:cNvSpPr>
          <p:nvPr>
            <p:ph type="dt" sz="quarter" idx="1"/>
          </p:nvPr>
        </p:nvSpPr>
        <p:spPr bwMode="auto">
          <a:xfrm>
            <a:off x="3898766" y="0"/>
            <a:ext cx="2981409"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33796" name="Rectangle 4"/>
          <p:cNvSpPr>
            <a:spLocks noGrp="1" noChangeArrowheads="1"/>
          </p:cNvSpPr>
          <p:nvPr>
            <p:ph type="ftr" sz="quarter" idx="2"/>
          </p:nvPr>
        </p:nvSpPr>
        <p:spPr bwMode="auto">
          <a:xfrm>
            <a:off x="1" y="8829648"/>
            <a:ext cx="2981409"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33797" name="Rectangle 5"/>
          <p:cNvSpPr>
            <a:spLocks noGrp="1" noChangeArrowheads="1"/>
          </p:cNvSpPr>
          <p:nvPr>
            <p:ph type="sldNum" sz="quarter" idx="3"/>
          </p:nvPr>
        </p:nvSpPr>
        <p:spPr bwMode="auto">
          <a:xfrm>
            <a:off x="3898766" y="8829648"/>
            <a:ext cx="2981409"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2BE1C7D2-343A-4012-A9B9-BED700336B61}" type="slidenum">
              <a:rPr lang="en-US"/>
              <a:pPr/>
              <a:t>‹#›</a:t>
            </a:fld>
            <a:endParaRPr lang="en-US"/>
          </a:p>
        </p:txBody>
      </p:sp>
    </p:spTree>
    <p:extLst>
      <p:ext uri="{BB962C8B-B14F-4D97-AF65-F5344CB8AC3E}">
        <p14:creationId xmlns:p14="http://schemas.microsoft.com/office/powerpoint/2010/main" val="1284188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0"/>
            <a:ext cx="2981409"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32771" name="Rectangle 3"/>
          <p:cNvSpPr>
            <a:spLocks noGrp="1" noChangeArrowheads="1"/>
          </p:cNvSpPr>
          <p:nvPr>
            <p:ph type="dt" idx="1"/>
          </p:nvPr>
        </p:nvSpPr>
        <p:spPr bwMode="auto">
          <a:xfrm>
            <a:off x="3898766" y="0"/>
            <a:ext cx="2981409"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20484"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p:cNvSpPr>
            <a:spLocks noGrp="1" noChangeArrowheads="1"/>
          </p:cNvSpPr>
          <p:nvPr>
            <p:ph type="body" sz="quarter" idx="3"/>
          </p:nvPr>
        </p:nvSpPr>
        <p:spPr bwMode="auto">
          <a:xfrm>
            <a:off x="688018" y="4416311"/>
            <a:ext cx="5505778" cy="41829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1" y="8829648"/>
            <a:ext cx="2981409"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32775" name="Rectangle 7"/>
          <p:cNvSpPr>
            <a:spLocks noGrp="1" noChangeArrowheads="1"/>
          </p:cNvSpPr>
          <p:nvPr>
            <p:ph type="sldNum" sz="quarter" idx="5"/>
          </p:nvPr>
        </p:nvSpPr>
        <p:spPr bwMode="auto">
          <a:xfrm>
            <a:off x="3898766" y="8829648"/>
            <a:ext cx="2981409"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A5C3094E-4C0E-4613-8864-2DA3BB7F833B}" type="slidenum">
              <a:rPr lang="en-US"/>
              <a:pPr/>
              <a:t>‹#›</a:t>
            </a:fld>
            <a:endParaRPr lang="en-US"/>
          </a:p>
        </p:txBody>
      </p:sp>
    </p:spTree>
    <p:extLst>
      <p:ext uri="{BB962C8B-B14F-4D97-AF65-F5344CB8AC3E}">
        <p14:creationId xmlns:p14="http://schemas.microsoft.com/office/powerpoint/2010/main" val="3745162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A87E6D46-7E1A-4DFB-AC00-2BB1924B061E}" type="slidenum">
              <a:rPr lang="en-US" b="0"/>
              <a:pPr eaLnBrk="1" hangingPunct="1"/>
              <a:t>1</a:t>
            </a:fld>
            <a:endParaRPr lang="en-US" b="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xfrm>
            <a:off x="917357" y="4416311"/>
            <a:ext cx="5047100" cy="41829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B0C87163-D7C9-4D3E-9E4D-A5D36A1E3552}" type="slidenum">
              <a:rPr lang="en-US" b="0"/>
              <a:pPr eaLnBrk="1" hangingPunct="1"/>
              <a:t>2</a:t>
            </a:fld>
            <a:endParaRPr lang="en-US" b="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917357" y="4416311"/>
            <a:ext cx="5047100" cy="41829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0EDCFE25-FE70-49EA-A05E-466F6327BB59}" type="slidenum">
              <a:rPr lang="en-US" b="0"/>
              <a:pPr eaLnBrk="1" hangingPunct="1"/>
              <a:t>3</a:t>
            </a:fld>
            <a:endParaRPr lang="en-US" b="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917357" y="4416311"/>
            <a:ext cx="5047100" cy="41829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5C3094E-4C0E-4613-8864-2DA3BB7F833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5C3094E-4C0E-4613-8864-2DA3BB7F833B}"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AAD58638-9181-4CAE-B2D6-BC3C920D3B22}" type="slidenum">
              <a:rPr lang="en-US" b="0"/>
              <a:pPr eaLnBrk="1" hangingPunct="1"/>
              <a:t>7</a:t>
            </a:fld>
            <a:endParaRPr lang="en-US"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5334FF37-BB33-4AFE-8B1C-E4D5471CD596}" type="slidenum">
              <a:rPr lang="en-US" b="0"/>
              <a:pPr eaLnBrk="1" hangingPunct="1"/>
              <a:t>8</a:t>
            </a:fld>
            <a:endParaRPr lang="en-US" b="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17357" y="4416311"/>
            <a:ext cx="5047100" cy="41829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2A2D4726-E9AA-49D8-BB32-559DAE6317FC}" type="slidenum">
              <a:rPr lang="en-US" b="0"/>
              <a:pPr eaLnBrk="1" hangingPunct="1"/>
              <a:t>9</a:t>
            </a:fld>
            <a:endParaRPr lang="en-US" b="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17357" y="4416311"/>
            <a:ext cx="5047100" cy="41829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grpSp>
      <p:graphicFrame>
        <p:nvGraphicFramePr>
          <p:cNvPr id="13" name="Object 2"/>
          <p:cNvGraphicFramePr>
            <a:graphicFrameLocks/>
          </p:cNvGraphicFramePr>
          <p:nvPr userDrawn="1"/>
        </p:nvGraphicFramePr>
        <p:xfrm>
          <a:off x="1447800" y="952500"/>
          <a:ext cx="6107113" cy="5030788"/>
        </p:xfrm>
        <a:graphic>
          <a:graphicData uri="http://schemas.openxmlformats.org/presentationml/2006/ole">
            <mc:AlternateContent xmlns:mc="http://schemas.openxmlformats.org/markup-compatibility/2006">
              <mc:Choice xmlns:v="urn:schemas-microsoft-com:vml" Requires="v">
                <p:oleObj spid="_x0000_s46102" name="CorelDRAW" r:id="rId3" imgW="6575276" imgH="5394138" progId="">
                  <p:embed/>
                </p:oleObj>
              </mc:Choice>
              <mc:Fallback>
                <p:oleObj name="CorelDRAW" r:id="rId3" imgW="6575276" imgH="5394138" progId="">
                  <p:embed/>
                  <p:pic>
                    <p:nvPicPr>
                      <p:cNvPr id="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952500"/>
                        <a:ext cx="6107113" cy="5030788"/>
                      </a:xfrm>
                      <a:prstGeom prst="rect">
                        <a:avLst/>
                      </a:prstGeom>
                      <a:noFill/>
                      <a:ln>
                        <a:noFill/>
                      </a:ln>
                      <a:effectLst/>
                      <a:extLst>
                        <a:ext uri="{909E8E84-426E-40DD-AFC4-6F175D3DCCD1}">
                          <a14:hiddenFill xmlns:a14="http://schemas.microsoft.com/office/drawing/2010/main">
                            <a:solidFill>
                              <a:schemeClr val="accent1">
                                <a:alpha val="43921"/>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 name="Line 17"/>
          <p:cNvSpPr>
            <a:spLocks noChangeShapeType="1"/>
          </p:cNvSpPr>
          <p:nvPr userDrawn="1"/>
        </p:nvSpPr>
        <p:spPr bwMode="auto">
          <a:xfrm>
            <a:off x="0" y="6477000"/>
            <a:ext cx="9144000" cy="0"/>
          </a:xfrm>
          <a:prstGeom prst="line">
            <a:avLst/>
          </a:prstGeom>
          <a:noFill/>
          <a:ln w="9525">
            <a:solidFill>
              <a:srgbClr val="FFFF00"/>
            </a:solidFill>
            <a:round/>
            <a:headEnd/>
            <a:tailEnd/>
          </a:ln>
          <a:effectLst/>
        </p:spPr>
        <p:txBody>
          <a:bodyPr/>
          <a:lstStyle/>
          <a:p>
            <a:pPr eaLnBrk="0" hangingPunct="0">
              <a:defRPr/>
            </a:pPr>
            <a:endParaRPr lang="en-US"/>
          </a:p>
        </p:txBody>
      </p:sp>
      <p:sp>
        <p:nvSpPr>
          <p:cNvPr id="15" name="Text Box 18"/>
          <p:cNvSpPr txBox="1">
            <a:spLocks noChangeArrowheads="1"/>
          </p:cNvSpPr>
          <p:nvPr userDrawn="1"/>
        </p:nvSpPr>
        <p:spPr bwMode="auto">
          <a:xfrm>
            <a:off x="458788" y="6553200"/>
            <a:ext cx="8229600" cy="274638"/>
          </a:xfrm>
          <a:prstGeom prst="rect">
            <a:avLst/>
          </a:prstGeom>
          <a:noFill/>
          <a:ln w="9525">
            <a:noFill/>
            <a:miter lim="800000"/>
            <a:headEnd/>
            <a:tailEnd/>
          </a:ln>
          <a:effectLst/>
        </p:spPr>
        <p:txBody>
          <a:bodyPr>
            <a:spAutoFit/>
          </a:bodyPr>
          <a:lstStyle/>
          <a:p>
            <a:pPr algn="ctr">
              <a:spcBef>
                <a:spcPct val="50000"/>
              </a:spcBef>
              <a:defRPr/>
            </a:pPr>
            <a:r>
              <a:rPr lang="en-US" sz="1200" b="0" i="1" dirty="0" smtClean="0">
                <a:solidFill>
                  <a:srgbClr val="FFFF00"/>
                </a:solidFill>
                <a:latin typeface="Bell MT" pitchFamily="18" charset="0"/>
              </a:rPr>
              <a:t>49</a:t>
            </a:r>
            <a:r>
              <a:rPr lang="en-US" sz="1200" b="0" i="1" baseline="30000" dirty="0" smtClean="0">
                <a:solidFill>
                  <a:srgbClr val="FFFF00"/>
                </a:solidFill>
                <a:latin typeface="Bell MT" pitchFamily="18" charset="0"/>
              </a:rPr>
              <a:t>h</a:t>
            </a:r>
            <a:r>
              <a:rPr lang="en-US" sz="1200" b="0" i="1" dirty="0" smtClean="0">
                <a:solidFill>
                  <a:srgbClr val="FFFF00"/>
                </a:solidFill>
                <a:latin typeface="Bell MT" pitchFamily="18" charset="0"/>
              </a:rPr>
              <a:t> </a:t>
            </a:r>
            <a:r>
              <a:rPr lang="en-US" sz="1200" b="0" i="1" dirty="0">
                <a:solidFill>
                  <a:srgbClr val="FFFF00"/>
                </a:solidFill>
                <a:latin typeface="Bell MT" pitchFamily="18" charset="0"/>
              </a:rPr>
              <a:t>Conference of Directors General of Civil Aviation, Asia and Pacific Regions, </a:t>
            </a:r>
            <a:r>
              <a:rPr lang="en-US" sz="1200" b="0" i="1" dirty="0" smtClean="0">
                <a:solidFill>
                  <a:srgbClr val="FFFF00"/>
                </a:solidFill>
                <a:latin typeface="Bell MT" pitchFamily="18" charset="0"/>
              </a:rPr>
              <a:t>New  Delhi, 8 </a:t>
            </a:r>
            <a:r>
              <a:rPr lang="en-US" sz="1200" b="0" i="1" dirty="0">
                <a:solidFill>
                  <a:srgbClr val="FFFF00"/>
                </a:solidFill>
                <a:latin typeface="Bell MT" pitchFamily="18" charset="0"/>
              </a:rPr>
              <a:t>– </a:t>
            </a:r>
            <a:r>
              <a:rPr lang="en-US" sz="1200" b="0" i="1" dirty="0" smtClean="0">
                <a:solidFill>
                  <a:srgbClr val="FFFF00"/>
                </a:solidFill>
                <a:latin typeface="Bell MT" pitchFamily="18" charset="0"/>
              </a:rPr>
              <a:t>12 </a:t>
            </a:r>
            <a:r>
              <a:rPr lang="en-US" sz="1200" b="0" i="1" dirty="0">
                <a:solidFill>
                  <a:srgbClr val="FFFF00"/>
                </a:solidFill>
                <a:latin typeface="Bell MT" pitchFamily="18" charset="0"/>
              </a:rPr>
              <a:t>October </a:t>
            </a:r>
            <a:r>
              <a:rPr lang="en-US" sz="1200" b="0" i="1" dirty="0" smtClean="0">
                <a:solidFill>
                  <a:srgbClr val="FFFF00"/>
                </a:solidFill>
                <a:latin typeface="Bell MT" pitchFamily="18" charset="0"/>
              </a:rPr>
              <a:t>2012</a:t>
            </a:r>
            <a:endParaRPr lang="en-US" sz="1200" b="0" i="1" dirty="0">
              <a:solidFill>
                <a:srgbClr val="FFFF00"/>
              </a:solidFill>
              <a:latin typeface="Bell MT" pitchFamily="18" charset="0"/>
            </a:endParaRPr>
          </a:p>
        </p:txBody>
      </p:sp>
      <p:sp>
        <p:nvSpPr>
          <p:cNvPr id="16" name="Text Box 19"/>
          <p:cNvSpPr txBox="1">
            <a:spLocks noChangeArrowheads="1"/>
          </p:cNvSpPr>
          <p:nvPr userDrawn="1"/>
        </p:nvSpPr>
        <p:spPr bwMode="auto">
          <a:xfrm>
            <a:off x="1965325" y="266700"/>
            <a:ext cx="263525" cy="366713"/>
          </a:xfrm>
          <a:prstGeom prst="rect">
            <a:avLst/>
          </a:prstGeom>
          <a:noFill/>
          <a:ln w="9525" algn="ctr">
            <a:noFill/>
            <a:miter lim="800000"/>
            <a:headEnd/>
            <a:tailEnd/>
          </a:ln>
          <a:effec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20000"/>
              </a:spcBef>
              <a:buFontTx/>
              <a:buChar char="•"/>
            </a:pPr>
            <a:endParaRPr lang="th-TH" b="0">
              <a:solidFill>
                <a:srgbClr val="FFFF00"/>
              </a:solidFill>
              <a:latin typeface="Times New Roman" pitchFamily="18" charset="0"/>
            </a:endParaRPr>
          </a:p>
        </p:txBody>
      </p:sp>
      <p:sp>
        <p:nvSpPr>
          <p:cNvPr id="294924" name="Rectangle 12"/>
          <p:cNvSpPr>
            <a:spLocks noGrp="1" noChangeArrowheads="1"/>
          </p:cNvSpPr>
          <p:nvPr>
            <p:ph type="subTitle" sz="quarter" idx="1"/>
          </p:nvPr>
        </p:nvSpPr>
        <p:spPr>
          <a:xfrm>
            <a:off x="1371600" y="3886200"/>
            <a:ext cx="6400800" cy="1752600"/>
          </a:xfrm>
        </p:spPr>
        <p:txBody>
          <a:bodyPr/>
          <a:lstStyle>
            <a:lvl1pPr marL="0" indent="0" algn="ctr">
              <a:defRPr/>
            </a:lvl1pPr>
          </a:lstStyle>
          <a:p>
            <a:r>
              <a:rPr lang="en-US"/>
              <a:t>Click to edit Master subtitle style</a:t>
            </a:r>
          </a:p>
        </p:txBody>
      </p:sp>
      <p:sp>
        <p:nvSpPr>
          <p:cNvPr id="23" name="Title 2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740784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endParaRPr lang="en-US" dirty="0"/>
          </a:p>
        </p:txBody>
      </p:sp>
      <p:sp>
        <p:nvSpPr>
          <p:cNvPr id="5" name="Rectangle 3"/>
          <p:cNvSpPr>
            <a:spLocks noGrp="1" noChangeArrowheads="1"/>
          </p:cNvSpPr>
          <p:nvPr>
            <p:ph type="sldNum" sz="quarter" idx="11"/>
          </p:nvPr>
        </p:nvSpPr>
        <p:spPr>
          <a:ln/>
        </p:spPr>
        <p:txBody>
          <a:bodyPr/>
          <a:lstStyle>
            <a:lvl1pPr>
              <a:defRPr/>
            </a:lvl1pPr>
          </a:lstStyle>
          <a:p>
            <a:fld id="{D86B3D53-EA9F-430E-8067-5528BE2E51B1}"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endParaRPr lang="en-US"/>
          </a:p>
        </p:txBody>
      </p:sp>
    </p:spTree>
    <p:extLst>
      <p:ext uri="{BB962C8B-B14F-4D97-AF65-F5344CB8AC3E}">
        <p14:creationId xmlns:p14="http://schemas.microsoft.com/office/powerpoint/2010/main" val="250503086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endParaRPr lang="en-US"/>
          </a:p>
        </p:txBody>
      </p:sp>
      <p:sp>
        <p:nvSpPr>
          <p:cNvPr id="5" name="Rectangle 3"/>
          <p:cNvSpPr>
            <a:spLocks noGrp="1" noChangeArrowheads="1"/>
          </p:cNvSpPr>
          <p:nvPr>
            <p:ph type="sldNum" sz="quarter" idx="11"/>
          </p:nvPr>
        </p:nvSpPr>
        <p:spPr>
          <a:ln/>
        </p:spPr>
        <p:txBody>
          <a:bodyPr/>
          <a:lstStyle>
            <a:lvl1pPr>
              <a:defRPr/>
            </a:lvl1pPr>
          </a:lstStyle>
          <a:p>
            <a:fld id="{9EC1124E-2E2D-4318-B5B4-E3DFB69A733D}"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endParaRPr lang="en-US"/>
          </a:p>
        </p:txBody>
      </p:sp>
    </p:spTree>
    <p:extLst>
      <p:ext uri="{BB962C8B-B14F-4D97-AF65-F5344CB8AC3E}">
        <p14:creationId xmlns:p14="http://schemas.microsoft.com/office/powerpoint/2010/main" val="1641943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
          <p:cNvSpPr>
            <a:spLocks noGrp="1" noChangeArrowheads="1"/>
          </p:cNvSpPr>
          <p:nvPr>
            <p:ph type="dt" sz="half" idx="10"/>
          </p:nvPr>
        </p:nvSpPr>
        <p:spPr>
          <a:xfrm>
            <a:off x="381000" y="6096000"/>
            <a:ext cx="2133600" cy="476250"/>
          </a:xfrm>
          <a:ln/>
        </p:spPr>
        <p:txBody>
          <a:bodyPr/>
          <a:lstStyle>
            <a:lvl1pPr>
              <a:defRPr/>
            </a:lvl1pPr>
          </a:lstStyle>
          <a:p>
            <a:endParaRPr lang="en-US" dirty="0"/>
          </a:p>
        </p:txBody>
      </p:sp>
      <p:sp>
        <p:nvSpPr>
          <p:cNvPr id="5" name="Rectangle 3"/>
          <p:cNvSpPr>
            <a:spLocks noGrp="1" noChangeArrowheads="1"/>
          </p:cNvSpPr>
          <p:nvPr>
            <p:ph type="sldNum" sz="quarter" idx="11"/>
          </p:nvPr>
        </p:nvSpPr>
        <p:spPr>
          <a:ln/>
        </p:spPr>
        <p:txBody>
          <a:bodyPr/>
          <a:lstStyle>
            <a:lvl1pPr>
              <a:defRPr/>
            </a:lvl1pPr>
          </a:lstStyle>
          <a:p>
            <a:fld id="{3C5EC2D4-3D23-4B49-A286-1E78066C239C}"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endParaRPr lang="en-US" dirty="0"/>
          </a:p>
        </p:txBody>
      </p:sp>
    </p:spTree>
    <p:extLst>
      <p:ext uri="{BB962C8B-B14F-4D97-AF65-F5344CB8AC3E}">
        <p14:creationId xmlns:p14="http://schemas.microsoft.com/office/powerpoint/2010/main" val="31168735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endParaRPr lang="en-US" dirty="0"/>
          </a:p>
        </p:txBody>
      </p:sp>
      <p:sp>
        <p:nvSpPr>
          <p:cNvPr id="5" name="Rectangle 3"/>
          <p:cNvSpPr>
            <a:spLocks noGrp="1" noChangeArrowheads="1"/>
          </p:cNvSpPr>
          <p:nvPr>
            <p:ph type="sldNum" sz="quarter" idx="11"/>
          </p:nvPr>
        </p:nvSpPr>
        <p:spPr>
          <a:ln/>
        </p:spPr>
        <p:txBody>
          <a:bodyPr/>
          <a:lstStyle>
            <a:lvl1pPr>
              <a:defRPr/>
            </a:lvl1pPr>
          </a:lstStyle>
          <a:p>
            <a:fld id="{7CC60CCE-3070-4916-817C-D6701CDF941A}"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endParaRPr lang="en-US"/>
          </a:p>
        </p:txBody>
      </p:sp>
    </p:spTree>
    <p:extLst>
      <p:ext uri="{BB962C8B-B14F-4D97-AF65-F5344CB8AC3E}">
        <p14:creationId xmlns:p14="http://schemas.microsoft.com/office/powerpoint/2010/main" val="9930958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endParaRPr lang="en-US" dirty="0"/>
          </a:p>
        </p:txBody>
      </p:sp>
      <p:sp>
        <p:nvSpPr>
          <p:cNvPr id="6" name="Rectangle 3"/>
          <p:cNvSpPr>
            <a:spLocks noGrp="1" noChangeArrowheads="1"/>
          </p:cNvSpPr>
          <p:nvPr>
            <p:ph type="sldNum" sz="quarter" idx="11"/>
          </p:nvPr>
        </p:nvSpPr>
        <p:spPr>
          <a:ln/>
        </p:spPr>
        <p:txBody>
          <a:bodyPr/>
          <a:lstStyle>
            <a:lvl1pPr>
              <a:defRPr/>
            </a:lvl1pPr>
          </a:lstStyle>
          <a:p>
            <a:fld id="{FF0E97C8-BF3B-4415-882C-F2D22587D7CC}" type="slidenum">
              <a:rPr lang="en-US"/>
              <a:pPr/>
              <a:t>‹#›</a:t>
            </a:fld>
            <a:endParaRPr lang="en-US"/>
          </a:p>
        </p:txBody>
      </p:sp>
      <p:sp>
        <p:nvSpPr>
          <p:cNvPr id="7" name="Rectangle 14"/>
          <p:cNvSpPr>
            <a:spLocks noGrp="1" noChangeArrowheads="1"/>
          </p:cNvSpPr>
          <p:nvPr>
            <p:ph type="ftr" sz="quarter" idx="12"/>
          </p:nvPr>
        </p:nvSpPr>
        <p:spPr>
          <a:ln/>
        </p:spPr>
        <p:txBody>
          <a:bodyPr/>
          <a:lstStyle>
            <a:lvl1pPr>
              <a:defRPr/>
            </a:lvl1pPr>
          </a:lstStyle>
          <a:p>
            <a:endParaRPr lang="en-US"/>
          </a:p>
        </p:txBody>
      </p:sp>
    </p:spTree>
    <p:extLst>
      <p:ext uri="{BB962C8B-B14F-4D97-AF65-F5344CB8AC3E}">
        <p14:creationId xmlns:p14="http://schemas.microsoft.com/office/powerpoint/2010/main" val="42584131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endParaRPr lang="en-US" dirty="0"/>
          </a:p>
        </p:txBody>
      </p:sp>
      <p:sp>
        <p:nvSpPr>
          <p:cNvPr id="8" name="Rectangle 3"/>
          <p:cNvSpPr>
            <a:spLocks noGrp="1" noChangeArrowheads="1"/>
          </p:cNvSpPr>
          <p:nvPr>
            <p:ph type="sldNum" sz="quarter" idx="11"/>
          </p:nvPr>
        </p:nvSpPr>
        <p:spPr>
          <a:ln/>
        </p:spPr>
        <p:txBody>
          <a:bodyPr/>
          <a:lstStyle>
            <a:lvl1pPr>
              <a:defRPr/>
            </a:lvl1pPr>
          </a:lstStyle>
          <a:p>
            <a:fld id="{E00818BF-8881-4C9E-9BD3-45F77E33F6E4}" type="slidenum">
              <a:rPr lang="en-US"/>
              <a:pPr/>
              <a:t>‹#›</a:t>
            </a:fld>
            <a:endParaRPr lang="en-US"/>
          </a:p>
        </p:txBody>
      </p:sp>
      <p:sp>
        <p:nvSpPr>
          <p:cNvPr id="9" name="Rectangle 14"/>
          <p:cNvSpPr>
            <a:spLocks noGrp="1" noChangeArrowheads="1"/>
          </p:cNvSpPr>
          <p:nvPr>
            <p:ph type="ftr" sz="quarter" idx="12"/>
          </p:nvPr>
        </p:nvSpPr>
        <p:spPr>
          <a:ln/>
        </p:spPr>
        <p:txBody>
          <a:bodyPr/>
          <a:lstStyle>
            <a:lvl1pPr>
              <a:defRPr/>
            </a:lvl1pPr>
          </a:lstStyle>
          <a:p>
            <a:endParaRPr lang="en-US"/>
          </a:p>
        </p:txBody>
      </p:sp>
    </p:spTree>
    <p:extLst>
      <p:ext uri="{BB962C8B-B14F-4D97-AF65-F5344CB8AC3E}">
        <p14:creationId xmlns:p14="http://schemas.microsoft.com/office/powerpoint/2010/main" val="248903507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endParaRPr lang="en-US" dirty="0"/>
          </a:p>
        </p:txBody>
      </p:sp>
      <p:sp>
        <p:nvSpPr>
          <p:cNvPr id="4" name="Rectangle 3"/>
          <p:cNvSpPr>
            <a:spLocks noGrp="1" noChangeArrowheads="1"/>
          </p:cNvSpPr>
          <p:nvPr>
            <p:ph type="sldNum" sz="quarter" idx="11"/>
          </p:nvPr>
        </p:nvSpPr>
        <p:spPr>
          <a:ln/>
        </p:spPr>
        <p:txBody>
          <a:bodyPr/>
          <a:lstStyle>
            <a:lvl1pPr>
              <a:defRPr/>
            </a:lvl1pPr>
          </a:lstStyle>
          <a:p>
            <a:fld id="{E99639E5-D409-4B1B-AC16-E481CF2C0A4A}" type="slidenum">
              <a:rPr lang="en-US"/>
              <a:pPr/>
              <a:t>‹#›</a:t>
            </a:fld>
            <a:endParaRPr lang="en-US"/>
          </a:p>
        </p:txBody>
      </p:sp>
      <p:sp>
        <p:nvSpPr>
          <p:cNvPr id="5" name="Rectangle 14"/>
          <p:cNvSpPr>
            <a:spLocks noGrp="1" noChangeArrowheads="1"/>
          </p:cNvSpPr>
          <p:nvPr>
            <p:ph type="ftr" sz="quarter" idx="12"/>
          </p:nvPr>
        </p:nvSpPr>
        <p:spPr>
          <a:ln/>
        </p:spPr>
        <p:txBody>
          <a:bodyPr/>
          <a:lstStyle>
            <a:lvl1pPr>
              <a:defRPr/>
            </a:lvl1pPr>
          </a:lstStyle>
          <a:p>
            <a:endParaRPr lang="en-US"/>
          </a:p>
        </p:txBody>
      </p:sp>
    </p:spTree>
    <p:extLst>
      <p:ext uri="{BB962C8B-B14F-4D97-AF65-F5344CB8AC3E}">
        <p14:creationId xmlns:p14="http://schemas.microsoft.com/office/powerpoint/2010/main" val="9820694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endParaRPr lang="en-US" dirty="0"/>
          </a:p>
        </p:txBody>
      </p:sp>
      <p:sp>
        <p:nvSpPr>
          <p:cNvPr id="3" name="Rectangle 3"/>
          <p:cNvSpPr>
            <a:spLocks noGrp="1" noChangeArrowheads="1"/>
          </p:cNvSpPr>
          <p:nvPr>
            <p:ph type="sldNum" sz="quarter" idx="11"/>
          </p:nvPr>
        </p:nvSpPr>
        <p:spPr>
          <a:ln/>
        </p:spPr>
        <p:txBody>
          <a:bodyPr/>
          <a:lstStyle>
            <a:lvl1pPr>
              <a:defRPr/>
            </a:lvl1pPr>
          </a:lstStyle>
          <a:p>
            <a:fld id="{3D2046F5-0A9B-424F-BD9E-1AC6A03AB130}" type="slidenum">
              <a:rPr lang="en-US"/>
              <a:pPr/>
              <a:t>‹#›</a:t>
            </a:fld>
            <a:endParaRPr lang="en-US"/>
          </a:p>
        </p:txBody>
      </p:sp>
      <p:sp>
        <p:nvSpPr>
          <p:cNvPr id="4" name="Rectangle 14"/>
          <p:cNvSpPr>
            <a:spLocks noGrp="1" noChangeArrowheads="1"/>
          </p:cNvSpPr>
          <p:nvPr>
            <p:ph type="ftr" sz="quarter" idx="12"/>
          </p:nvPr>
        </p:nvSpPr>
        <p:spPr>
          <a:ln/>
        </p:spPr>
        <p:txBody>
          <a:bodyPr/>
          <a:lstStyle>
            <a:lvl1pPr>
              <a:defRPr/>
            </a:lvl1pPr>
          </a:lstStyle>
          <a:p>
            <a:endParaRPr lang="en-US"/>
          </a:p>
        </p:txBody>
      </p:sp>
    </p:spTree>
    <p:extLst>
      <p:ext uri="{BB962C8B-B14F-4D97-AF65-F5344CB8AC3E}">
        <p14:creationId xmlns:p14="http://schemas.microsoft.com/office/powerpoint/2010/main" val="40011904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endParaRPr lang="en-US"/>
          </a:p>
        </p:txBody>
      </p:sp>
      <p:sp>
        <p:nvSpPr>
          <p:cNvPr id="6" name="Rectangle 3"/>
          <p:cNvSpPr>
            <a:spLocks noGrp="1" noChangeArrowheads="1"/>
          </p:cNvSpPr>
          <p:nvPr>
            <p:ph type="sldNum" sz="quarter" idx="11"/>
          </p:nvPr>
        </p:nvSpPr>
        <p:spPr>
          <a:ln/>
        </p:spPr>
        <p:txBody>
          <a:bodyPr/>
          <a:lstStyle>
            <a:lvl1pPr>
              <a:defRPr/>
            </a:lvl1pPr>
          </a:lstStyle>
          <a:p>
            <a:fld id="{ECBFE364-2E33-45BF-B622-914F46050C50}" type="slidenum">
              <a:rPr lang="en-US"/>
              <a:pPr/>
              <a:t>‹#›</a:t>
            </a:fld>
            <a:endParaRPr lang="en-US"/>
          </a:p>
        </p:txBody>
      </p:sp>
      <p:sp>
        <p:nvSpPr>
          <p:cNvPr id="7" name="Rectangle 14"/>
          <p:cNvSpPr>
            <a:spLocks noGrp="1" noChangeArrowheads="1"/>
          </p:cNvSpPr>
          <p:nvPr>
            <p:ph type="ftr" sz="quarter" idx="12"/>
          </p:nvPr>
        </p:nvSpPr>
        <p:spPr>
          <a:ln/>
        </p:spPr>
        <p:txBody>
          <a:bodyPr/>
          <a:lstStyle>
            <a:lvl1pPr>
              <a:defRPr/>
            </a:lvl1pPr>
          </a:lstStyle>
          <a:p>
            <a:endParaRPr lang="en-US"/>
          </a:p>
        </p:txBody>
      </p:sp>
    </p:spTree>
    <p:extLst>
      <p:ext uri="{BB962C8B-B14F-4D97-AF65-F5344CB8AC3E}">
        <p14:creationId xmlns:p14="http://schemas.microsoft.com/office/powerpoint/2010/main" val="83493670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endParaRPr lang="en-US" dirty="0"/>
          </a:p>
        </p:txBody>
      </p:sp>
      <p:sp>
        <p:nvSpPr>
          <p:cNvPr id="6" name="Rectangle 3"/>
          <p:cNvSpPr>
            <a:spLocks noGrp="1" noChangeArrowheads="1"/>
          </p:cNvSpPr>
          <p:nvPr>
            <p:ph type="sldNum" sz="quarter" idx="11"/>
          </p:nvPr>
        </p:nvSpPr>
        <p:spPr>
          <a:ln/>
        </p:spPr>
        <p:txBody>
          <a:bodyPr/>
          <a:lstStyle>
            <a:lvl1pPr>
              <a:defRPr/>
            </a:lvl1pPr>
          </a:lstStyle>
          <a:p>
            <a:fld id="{1AD0AA91-AEC7-40CB-B78F-A679FEF77B59}" type="slidenum">
              <a:rPr lang="en-US"/>
              <a:pPr/>
              <a:t>‹#›</a:t>
            </a:fld>
            <a:endParaRPr lang="en-US"/>
          </a:p>
        </p:txBody>
      </p:sp>
      <p:sp>
        <p:nvSpPr>
          <p:cNvPr id="7" name="Rectangle 14"/>
          <p:cNvSpPr>
            <a:spLocks noGrp="1" noChangeArrowheads="1"/>
          </p:cNvSpPr>
          <p:nvPr>
            <p:ph type="ftr" sz="quarter" idx="12"/>
          </p:nvPr>
        </p:nvSpPr>
        <p:spPr>
          <a:ln/>
        </p:spPr>
        <p:txBody>
          <a:bodyPr/>
          <a:lstStyle>
            <a:lvl1pPr>
              <a:defRPr/>
            </a:lvl1pPr>
          </a:lstStyle>
          <a:p>
            <a:endParaRPr lang="en-US"/>
          </a:p>
        </p:txBody>
      </p:sp>
    </p:spTree>
    <p:extLst>
      <p:ext uri="{BB962C8B-B14F-4D97-AF65-F5344CB8AC3E}">
        <p14:creationId xmlns:p14="http://schemas.microsoft.com/office/powerpoint/2010/main" val="5841422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389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29389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25E1375E-902F-4DDD-8A1A-0C472A7C907C}" type="slidenum">
              <a:rPr lang="en-US"/>
              <a:pPr/>
              <a:t>‹#›</a:t>
            </a:fld>
            <a:endParaRPr lang="en-US"/>
          </a:p>
        </p:txBody>
      </p:sp>
      <p:grpSp>
        <p:nvGrpSpPr>
          <p:cNvPr id="1030" name="Group 4"/>
          <p:cNvGrpSpPr>
            <a:grpSpLocks/>
          </p:cNvGrpSpPr>
          <p:nvPr/>
        </p:nvGrpSpPr>
        <p:grpSpPr bwMode="auto">
          <a:xfrm>
            <a:off x="0" y="0"/>
            <a:ext cx="9140825" cy="6850063"/>
            <a:chOff x="0" y="0"/>
            <a:chExt cx="5758" cy="4315"/>
          </a:xfrm>
        </p:grpSpPr>
        <p:grpSp>
          <p:nvGrpSpPr>
            <p:cNvPr id="1039" name="Group 5"/>
            <p:cNvGrpSpPr>
              <a:grpSpLocks/>
            </p:cNvGrpSpPr>
            <p:nvPr userDrawn="1"/>
          </p:nvGrpSpPr>
          <p:grpSpPr bwMode="auto">
            <a:xfrm>
              <a:off x="1728" y="2230"/>
              <a:ext cx="4027" cy="2085"/>
              <a:chOff x="1728" y="2230"/>
              <a:chExt cx="4027" cy="2085"/>
            </a:xfrm>
          </p:grpSpPr>
          <p:sp>
            <p:nvSpPr>
              <p:cNvPr id="29389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29389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29389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293897"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a:p>
            </p:txBody>
          </p:sp>
          <p:sp>
            <p:nvSpPr>
              <p:cNvPr id="29389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29389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293900"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grpSp>
      <p:sp>
        <p:nvSpPr>
          <p:cNvPr id="29390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390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0"/>
            </a:lvl1pPr>
          </a:lstStyle>
          <a:p>
            <a:endParaRPr lang="en-US"/>
          </a:p>
        </p:txBody>
      </p:sp>
      <p:sp>
        <p:nvSpPr>
          <p:cNvPr id="29390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293905" name="Line 17"/>
          <p:cNvSpPr>
            <a:spLocks noChangeShapeType="1"/>
          </p:cNvSpPr>
          <p:nvPr userDrawn="1"/>
        </p:nvSpPr>
        <p:spPr bwMode="auto">
          <a:xfrm>
            <a:off x="0" y="6477000"/>
            <a:ext cx="9144000" cy="0"/>
          </a:xfrm>
          <a:prstGeom prst="line">
            <a:avLst/>
          </a:prstGeom>
          <a:noFill/>
          <a:ln w="9525">
            <a:solidFill>
              <a:srgbClr val="FFFF00"/>
            </a:solidFill>
            <a:round/>
            <a:headEnd/>
            <a:tailEnd/>
          </a:ln>
          <a:effectLst/>
        </p:spPr>
        <p:txBody>
          <a:bodyPr/>
          <a:lstStyle/>
          <a:p>
            <a:pPr eaLnBrk="0" hangingPunct="0">
              <a:defRPr/>
            </a:pPr>
            <a:endParaRPr lang="en-US"/>
          </a:p>
        </p:txBody>
      </p:sp>
      <p:sp>
        <p:nvSpPr>
          <p:cNvPr id="293906" name="Text Box 18"/>
          <p:cNvSpPr txBox="1">
            <a:spLocks noChangeArrowheads="1"/>
          </p:cNvSpPr>
          <p:nvPr userDrawn="1"/>
        </p:nvSpPr>
        <p:spPr bwMode="auto">
          <a:xfrm>
            <a:off x="458788" y="6553200"/>
            <a:ext cx="8229600" cy="274638"/>
          </a:xfrm>
          <a:prstGeom prst="rect">
            <a:avLst/>
          </a:prstGeom>
          <a:noFill/>
          <a:ln w="9525">
            <a:noFill/>
            <a:miter lim="800000"/>
            <a:headEnd/>
            <a:tailEnd/>
          </a:ln>
          <a:effectLst/>
        </p:spPr>
        <p:txBody>
          <a:bodyPr>
            <a:spAutoFit/>
          </a:bodyPr>
          <a:lstStyle/>
          <a:p>
            <a:pPr algn="just">
              <a:spcBef>
                <a:spcPct val="50000"/>
              </a:spcBef>
              <a:defRPr/>
            </a:pPr>
            <a:r>
              <a:rPr lang="en-US" sz="1200" b="0" i="1" dirty="0" smtClean="0">
                <a:solidFill>
                  <a:srgbClr val="FFFF00"/>
                </a:solidFill>
                <a:latin typeface="Bell MT" pitchFamily="18" charset="0"/>
              </a:rPr>
              <a:t>49</a:t>
            </a:r>
            <a:r>
              <a:rPr lang="en-US" sz="1200" b="0" i="1" baseline="30000" dirty="0" smtClean="0">
                <a:solidFill>
                  <a:srgbClr val="FFFF00"/>
                </a:solidFill>
                <a:latin typeface="Bell MT" pitchFamily="18" charset="0"/>
              </a:rPr>
              <a:t>h</a:t>
            </a:r>
            <a:r>
              <a:rPr lang="en-US" sz="1200" b="0" i="1" dirty="0" smtClean="0">
                <a:solidFill>
                  <a:srgbClr val="FFFF00"/>
                </a:solidFill>
                <a:latin typeface="Bell MT" pitchFamily="18" charset="0"/>
              </a:rPr>
              <a:t> </a:t>
            </a:r>
            <a:r>
              <a:rPr lang="en-US" sz="1200" b="0" i="1" dirty="0">
                <a:solidFill>
                  <a:srgbClr val="FFFF00"/>
                </a:solidFill>
                <a:latin typeface="Bell MT" pitchFamily="18" charset="0"/>
              </a:rPr>
              <a:t>Conference of Directors General of Civil Aviation, Asia and Pacific Regions,  </a:t>
            </a:r>
            <a:r>
              <a:rPr lang="en-US" sz="1200" b="0" i="1" dirty="0" smtClean="0">
                <a:solidFill>
                  <a:srgbClr val="FFFF00"/>
                </a:solidFill>
                <a:latin typeface="Bell MT" pitchFamily="18" charset="0"/>
              </a:rPr>
              <a:t>New  Delhi,  8 </a:t>
            </a:r>
            <a:r>
              <a:rPr lang="en-US" sz="1200" b="0" i="1" dirty="0">
                <a:solidFill>
                  <a:srgbClr val="FFFF00"/>
                </a:solidFill>
                <a:latin typeface="Bell MT" pitchFamily="18" charset="0"/>
              </a:rPr>
              <a:t>– </a:t>
            </a:r>
            <a:r>
              <a:rPr lang="en-US" sz="1200" b="0" i="1" dirty="0" smtClean="0">
                <a:solidFill>
                  <a:srgbClr val="FFFF00"/>
                </a:solidFill>
                <a:latin typeface="Bell MT" pitchFamily="18" charset="0"/>
              </a:rPr>
              <a:t>12 </a:t>
            </a:r>
            <a:r>
              <a:rPr lang="en-US" sz="1200" b="0" i="1" dirty="0">
                <a:solidFill>
                  <a:srgbClr val="FFFF00"/>
                </a:solidFill>
                <a:latin typeface="Bell MT" pitchFamily="18" charset="0"/>
              </a:rPr>
              <a:t>October </a:t>
            </a:r>
            <a:r>
              <a:rPr lang="en-US" sz="1200" b="0" i="1" dirty="0" smtClean="0">
                <a:solidFill>
                  <a:srgbClr val="FFFF00"/>
                </a:solidFill>
                <a:latin typeface="Bell MT" pitchFamily="18" charset="0"/>
              </a:rPr>
              <a:t>2012</a:t>
            </a:r>
            <a:endParaRPr lang="en-US" sz="1200" b="0" i="1" dirty="0">
              <a:solidFill>
                <a:srgbClr val="FFFF00"/>
              </a:solidFill>
              <a:latin typeface="Bell MT" pitchFamily="18" charset="0"/>
            </a:endParaRPr>
          </a:p>
        </p:txBody>
      </p:sp>
      <p:sp>
        <p:nvSpPr>
          <p:cNvPr id="293907" name="Text Box 19"/>
          <p:cNvSpPr txBox="1">
            <a:spLocks noChangeArrowheads="1"/>
          </p:cNvSpPr>
          <p:nvPr userDrawn="1"/>
        </p:nvSpPr>
        <p:spPr bwMode="auto">
          <a:xfrm>
            <a:off x="1965325" y="266700"/>
            <a:ext cx="263525" cy="366713"/>
          </a:xfrm>
          <a:prstGeom prst="rect">
            <a:avLst/>
          </a:prstGeom>
          <a:noFill/>
          <a:ln w="9525" algn="ctr">
            <a:noFill/>
            <a:miter lim="800000"/>
            <a:headEnd/>
            <a:tailEnd/>
          </a:ln>
          <a:effec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20000"/>
              </a:spcBef>
              <a:buFontTx/>
              <a:buChar char="•"/>
            </a:pPr>
            <a:endParaRPr lang="th-TH" b="0">
              <a:solidFill>
                <a:srgbClr val="FFFF00"/>
              </a:solidFill>
              <a:latin typeface="Times New Roman" pitchFamily="18" charset="0"/>
            </a:endParaRPr>
          </a:p>
        </p:txBody>
      </p:sp>
      <p:sp>
        <p:nvSpPr>
          <p:cNvPr id="293908" name="Text Box 20"/>
          <p:cNvSpPr txBox="1">
            <a:spLocks noChangeArrowheads="1"/>
          </p:cNvSpPr>
          <p:nvPr userDrawn="1"/>
        </p:nvSpPr>
        <p:spPr bwMode="auto">
          <a:xfrm>
            <a:off x="257175" y="179388"/>
            <a:ext cx="7696200" cy="238125"/>
          </a:xfrm>
          <a:prstGeom prst="rect">
            <a:avLst/>
          </a:prstGeom>
          <a:noFill/>
          <a:ln w="9525" algn="ctr">
            <a:noFill/>
            <a:miter lim="800000"/>
            <a:headEnd/>
            <a:tailEnd/>
          </a:ln>
          <a:effectLst/>
        </p:spPr>
        <p:txBody>
          <a:bodyPr>
            <a:spAutoFit/>
          </a:bodyPr>
          <a:lstStyle/>
          <a:p>
            <a:pPr algn="ctr">
              <a:lnSpc>
                <a:spcPct val="80000"/>
              </a:lnSpc>
              <a:spcBef>
                <a:spcPct val="20000"/>
              </a:spcBef>
              <a:defRPr/>
            </a:pPr>
            <a:r>
              <a:rPr lang="en-US" sz="1200" b="0" dirty="0">
                <a:solidFill>
                  <a:srgbClr val="FFFF00"/>
                </a:solidFill>
                <a:effectLst>
                  <a:outerShdw blurRad="38100" dist="38100" dir="2700000" algn="tl">
                    <a:srgbClr val="000000"/>
                  </a:outerShdw>
                </a:effectLst>
              </a:rPr>
              <a:t>DP/3/1: APANPIRG Activities – Outcome of </a:t>
            </a:r>
            <a:r>
              <a:rPr lang="en-US" sz="1200" b="0" dirty="0" smtClean="0">
                <a:solidFill>
                  <a:srgbClr val="FFFF00"/>
                </a:solidFill>
                <a:effectLst>
                  <a:outerShdw blurRad="38100" dist="38100" dir="2700000" algn="tl">
                    <a:srgbClr val="000000"/>
                  </a:outerShdw>
                </a:effectLst>
              </a:rPr>
              <a:t>APANPIRG/23</a:t>
            </a:r>
            <a:endParaRPr lang="en-US" sz="1200" b="0" dirty="0">
              <a:solidFill>
                <a:srgbClr val="FFFF00"/>
              </a:solidFill>
              <a:effectLst>
                <a:outerShdw blurRad="38100" dist="38100" dir="2700000" algn="tl">
                  <a:srgbClr val="000000"/>
                </a:outerShdw>
              </a:effectLst>
            </a:endParaRPr>
          </a:p>
        </p:txBody>
      </p:sp>
      <p:graphicFrame>
        <p:nvGraphicFramePr>
          <p:cNvPr id="1026" name="Object 21"/>
          <p:cNvGraphicFramePr>
            <a:graphicFrameLocks/>
          </p:cNvGraphicFramePr>
          <p:nvPr userDrawn="1"/>
        </p:nvGraphicFramePr>
        <p:xfrm>
          <a:off x="8043863" y="104775"/>
          <a:ext cx="987425" cy="812800"/>
        </p:xfrm>
        <a:graphic>
          <a:graphicData uri="http://schemas.openxmlformats.org/presentationml/2006/ole">
            <mc:AlternateContent xmlns:mc="http://schemas.openxmlformats.org/markup-compatibility/2006">
              <mc:Choice xmlns:v="urn:schemas-microsoft-com:vml" Requires="v">
                <p:oleObj spid="_x0000_s1067" name="CorelDRAW" r:id="rId14" imgW="6575276" imgH="5394138" progId="">
                  <p:embed/>
                </p:oleObj>
              </mc:Choice>
              <mc:Fallback>
                <p:oleObj name="CorelDRAW" r:id="rId14" imgW="6575276" imgH="5394138" progId="">
                  <p:embed/>
                  <p:pic>
                    <p:nvPicPr>
                      <p:cNvPr id="0" name="Picture 23"/>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43863" y="104775"/>
                        <a:ext cx="987425" cy="812800"/>
                      </a:xfrm>
                      <a:prstGeom prst="rect">
                        <a:avLst/>
                      </a:prstGeom>
                      <a:noFill/>
                      <a:ln>
                        <a:noFill/>
                      </a:ln>
                      <a:effectLst/>
                      <a:extLst>
                        <a:ext uri="{909E8E84-426E-40DD-AFC4-6F175D3DCCD1}">
                          <a14:hiddenFill xmlns:a14="http://schemas.microsoft.com/office/drawing/2010/main">
                            <a:solidFill>
                              <a:srgbClr val="0099CC">
                                <a:alpha val="43921"/>
                              </a:srgbClr>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514"/>
                              </a:outerShdw>
                            </a:effectLst>
                          </a14:hiddenEffects>
                        </a:ext>
                      </a:extLst>
                    </p:spPr>
                  </p:pic>
                </p:oleObj>
              </mc:Fallback>
            </mc:AlternateContent>
          </a:graphicData>
        </a:graphic>
      </p:graphicFrame>
      <p:sp>
        <p:nvSpPr>
          <p:cNvPr id="293910" name="Line 22"/>
          <p:cNvSpPr>
            <a:spLocks noChangeShapeType="1"/>
          </p:cNvSpPr>
          <p:nvPr userDrawn="1"/>
        </p:nvSpPr>
        <p:spPr bwMode="auto">
          <a:xfrm>
            <a:off x="0" y="457200"/>
            <a:ext cx="8077200" cy="0"/>
          </a:xfrm>
          <a:prstGeom prst="line">
            <a:avLst/>
          </a:prstGeom>
          <a:noFill/>
          <a:ln w="9525">
            <a:solidFill>
              <a:srgbClr val="FFFF00"/>
            </a:solidFill>
            <a:round/>
            <a:headEnd/>
            <a:tailEnd/>
          </a:ln>
          <a:effectLst/>
        </p:spPr>
        <p:txBody>
          <a:bodyPr/>
          <a:lstStyle/>
          <a:p>
            <a:pPr eaLnBrk="0" hangingPunct="0">
              <a:defRPr/>
            </a:pPr>
            <a:endParaRPr lang="en-US"/>
          </a:p>
        </p:txBody>
      </p:sp>
    </p:spTree>
  </p:cSld>
  <p:clrMap bg1="dk2" tx1="lt1" bg2="dk1" tx2="lt2" accent1="accent1" accent2="accent2" accent3="accent3" accent4="accent4" accent5="accent5" accent6="accent6" hlink="hlink" folHlink="folHlink"/>
  <p:sldLayoutIdLst>
    <p:sldLayoutId id="2147483851" r:id="rId1"/>
    <p:sldLayoutId id="2147483850" r:id="rId2"/>
    <p:sldLayoutId id="2147483849" r:id="rId3"/>
    <p:sldLayoutId id="2147483848" r:id="rId4"/>
    <p:sldLayoutId id="2147483847" r:id="rId5"/>
    <p:sldLayoutId id="2147483846" r:id="rId6"/>
    <p:sldLayoutId id="2147483845" r:id="rId7"/>
    <p:sldLayoutId id="2147483844" r:id="rId8"/>
    <p:sldLayoutId id="2147483843" r:id="rId9"/>
    <p:sldLayoutId id="2147483842" r:id="rId10"/>
    <p:sldLayoutId id="2147483841"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3600" b="1">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3600" b="1">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3600" b="1">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3600" b="1">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defRPr b="1">
          <a:solidFill>
            <a:srgbClr val="99CCFF"/>
          </a:solidFill>
          <a:latin typeface="+mn-lt"/>
          <a:ea typeface="+mn-ea"/>
          <a:cs typeface="+mn-cs"/>
        </a:defRPr>
      </a:lvl1pPr>
      <a:lvl2pPr marL="800100" indent="-342900" algn="l" rtl="0" eaLnBrk="0" fontAlgn="base" hangingPunct="0">
        <a:spcBef>
          <a:spcPct val="20000"/>
        </a:spcBef>
        <a:spcAft>
          <a:spcPct val="0"/>
        </a:spcAft>
        <a:buClr>
          <a:schemeClr val="tx1"/>
        </a:buClr>
        <a:buFont typeface="Wingdings" pitchFamily="2" charset="2"/>
        <a:buAutoNum type="alphaLcParenR"/>
        <a:defRPr b="1">
          <a:solidFill>
            <a:srgbClr val="FFFF00"/>
          </a:solidFill>
          <a:effectLst>
            <a:outerShdw blurRad="38100" dist="38100" dir="2700000" algn="tl">
              <a:srgbClr val="000000"/>
            </a:outerShdw>
          </a:effectLst>
          <a:latin typeface="+mn-lt"/>
        </a:defRPr>
      </a:lvl2pPr>
      <a:lvl3pPr marL="1295400" indent="-381000" algn="l" rtl="0" eaLnBrk="0" fontAlgn="base" hangingPunct="0">
        <a:spcBef>
          <a:spcPct val="20000"/>
        </a:spcBef>
        <a:spcAft>
          <a:spcPct val="0"/>
        </a:spcAft>
        <a:buClr>
          <a:schemeClr val="tx2"/>
        </a:buClr>
        <a:buSzPct val="70000"/>
        <a:buFont typeface="Wingdings" pitchFamily="2" charset="2"/>
        <a:defRPr sz="2000">
          <a:solidFill>
            <a:schemeClr val="tx1"/>
          </a:solidFill>
          <a:effectLst>
            <a:outerShdw blurRad="38100" dist="38100" dir="2700000" algn="tl">
              <a:srgbClr val="000000"/>
            </a:outerShdw>
          </a:effectLst>
          <a:latin typeface="+mn-lt"/>
        </a:defRPr>
      </a:lvl3pPr>
      <a:lvl4pPr marL="1714500" indent="-342900" algn="l" rtl="0" eaLnBrk="0" fontAlgn="base" hangingPunct="0">
        <a:spcBef>
          <a:spcPct val="20000"/>
        </a:spcBef>
        <a:spcAft>
          <a:spcPct val="0"/>
        </a:spcAft>
        <a:buClr>
          <a:schemeClr val="accent2"/>
        </a:buClr>
        <a:buSzPct val="70000"/>
        <a:buFont typeface="Wingdings" pitchFamily="2" charset="2"/>
        <a:defRPr>
          <a:solidFill>
            <a:schemeClr val="tx1"/>
          </a:solidFill>
          <a:effectLst>
            <a:outerShdw blurRad="38100" dist="38100" dir="2700000" algn="tl">
              <a:srgbClr val="000000"/>
            </a:outerShdw>
          </a:effectLst>
          <a:latin typeface="+mn-lt"/>
        </a:defRPr>
      </a:lvl4pPr>
      <a:lvl5pPr marL="2171700" indent="-342900" algn="l" rtl="0" eaLnBrk="0" fontAlgn="base" hangingPunct="0">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mn-lt"/>
        </a:defRPr>
      </a:lvl5pPr>
      <a:lvl6pPr marL="2628900" indent="-342900" algn="l" rtl="0"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mn-lt"/>
        </a:defRPr>
      </a:lvl6pPr>
      <a:lvl7pPr marL="3086100" indent="-342900" algn="l" rtl="0"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mn-lt"/>
        </a:defRPr>
      </a:lvl7pPr>
      <a:lvl8pPr marL="3543300" indent="-342900" algn="l" rtl="0"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mn-lt"/>
        </a:defRPr>
      </a:lvl8pPr>
      <a:lvl9pPr marL="4000500" indent="-342900" algn="l" rtl="0"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bangkok.icao.i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ctrTitle" sz="quarter"/>
          </p:nvPr>
        </p:nvSpPr>
        <p:spPr>
          <a:xfrm>
            <a:off x="685800" y="2209800"/>
            <a:ext cx="7772400" cy="1920875"/>
          </a:xfrm>
        </p:spPr>
        <p:txBody>
          <a:bodyPr/>
          <a:lstStyle/>
          <a:p>
            <a:pPr eaLnBrk="1" hangingPunct="1">
              <a:defRPr/>
            </a:pPr>
            <a:r>
              <a:rPr lang="en-US" sz="4200" smtClean="0">
                <a:solidFill>
                  <a:srgbClr val="FFFF00"/>
                </a:solidFill>
              </a:rPr>
              <a:t>APANPIRG ACTIVITIES – OUTCOME OF APANPIRG/23</a:t>
            </a:r>
            <a:br>
              <a:rPr lang="en-US" sz="4200" smtClean="0">
                <a:solidFill>
                  <a:srgbClr val="FFFF00"/>
                </a:solidFill>
              </a:rPr>
            </a:br>
            <a:r>
              <a:rPr lang="en-US" sz="4200" smtClean="0">
                <a:solidFill>
                  <a:srgbClr val="FFFF00"/>
                </a:solidFill>
              </a:rPr>
              <a:t>DP/3/1</a:t>
            </a:r>
            <a:r>
              <a:rPr lang="en-US" sz="4400" smtClean="0"/>
              <a:t> </a:t>
            </a:r>
            <a:endParaRPr lang="en-US" sz="4400" dirty="0"/>
          </a:p>
        </p:txBody>
      </p:sp>
      <p:sp>
        <p:nvSpPr>
          <p:cNvPr id="4099" name="Rectangle 15"/>
          <p:cNvSpPr>
            <a:spLocks noGrp="1" noChangeArrowheads="1"/>
          </p:cNvSpPr>
          <p:nvPr>
            <p:ph type="sldNum" sz="quarter" idx="4294967295"/>
          </p:nvPr>
        </p:nvSpPr>
        <p:spPr>
          <a:xfrm>
            <a:off x="6553200" y="625475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FFC5003C-8847-4D07-867F-A4C4BA8FB9CA}" type="slidenum">
              <a:rPr lang="en-US" b="0"/>
              <a:pPr eaLnBrk="1" hangingPunct="1"/>
              <a:t>1</a:t>
            </a:fld>
            <a:endParaRPr lang="en-US" b="0"/>
          </a:p>
        </p:txBody>
      </p:sp>
      <p:sp>
        <p:nvSpPr>
          <p:cNvPr id="324611" name="Rectangle 3"/>
          <p:cNvSpPr>
            <a:spLocks noChangeArrowheads="1"/>
          </p:cNvSpPr>
          <p:nvPr/>
        </p:nvSpPr>
        <p:spPr bwMode="auto">
          <a:xfrm>
            <a:off x="1143000" y="5029200"/>
            <a:ext cx="7010400" cy="822325"/>
          </a:xfrm>
          <a:prstGeom prst="rect">
            <a:avLst/>
          </a:prstGeom>
          <a:noFill/>
          <a:ln w="9525" algn="ctr">
            <a:noFill/>
            <a:miter lim="800000"/>
            <a:headEnd/>
            <a:tailEnd/>
          </a:ln>
          <a:effectLst/>
        </p:spPr>
        <p:txBody>
          <a:bodyPr>
            <a:spAutoFit/>
          </a:bodyPr>
          <a:lstStyle/>
          <a:p>
            <a:pPr algn="ctr" eaLnBrk="0" hangingPunct="0">
              <a:defRPr/>
            </a:pPr>
            <a:r>
              <a:rPr lang="en-US" sz="2400" dirty="0">
                <a:effectLst>
                  <a:outerShdw blurRad="38100" dist="38100" dir="2700000" algn="tl">
                    <a:srgbClr val="000000"/>
                  </a:outerShdw>
                </a:effectLst>
              </a:rPr>
              <a:t>Presented by </a:t>
            </a:r>
          </a:p>
          <a:p>
            <a:pPr algn="ctr" eaLnBrk="0" hangingPunct="0">
              <a:defRPr/>
            </a:pPr>
            <a:r>
              <a:rPr lang="en-US" sz="2400" dirty="0">
                <a:effectLst>
                  <a:outerShdw blurRad="38100" dist="38100" dir="2700000" algn="tl">
                    <a:srgbClr val="000000"/>
                  </a:outerShdw>
                </a:effectLst>
              </a:rPr>
              <a:t>the International Civil Aviation Organization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pPr eaLnBrk="1" hangingPunct="1">
              <a:defRPr/>
            </a:pPr>
            <a:r>
              <a:rPr lang="en-US">
                <a:solidFill>
                  <a:srgbClr val="FFFF00"/>
                </a:solidFill>
              </a:rPr>
              <a:t>History of Meeting</a:t>
            </a:r>
          </a:p>
        </p:txBody>
      </p:sp>
      <p:sp>
        <p:nvSpPr>
          <p:cNvPr id="6147" name="Rectangle 3"/>
          <p:cNvSpPr>
            <a:spLocks noGrp="1" noChangeArrowheads="1"/>
          </p:cNvSpPr>
          <p:nvPr>
            <p:ph idx="1"/>
          </p:nvPr>
        </p:nvSpPr>
        <p:spPr>
          <a:xfrm>
            <a:off x="609600" y="1600200"/>
            <a:ext cx="8229600" cy="4525963"/>
          </a:xfrm>
        </p:spPr>
        <p:txBody>
          <a:bodyPr/>
          <a:lstStyle/>
          <a:p>
            <a:pPr eaLnBrk="1" hangingPunct="1">
              <a:buFont typeface="Wingdings 2" pitchFamily="18" charset="2"/>
              <a:buChar char=""/>
            </a:pPr>
            <a:r>
              <a:rPr lang="en-US" sz="2400" dirty="0" smtClean="0">
                <a:solidFill>
                  <a:schemeClr val="tx1"/>
                </a:solidFill>
              </a:rPr>
              <a:t>APANPIRG/23 was held from 10 to 14 September 2012 at ICAO Regional Office, Bangkok;</a:t>
            </a:r>
          </a:p>
          <a:p>
            <a:pPr eaLnBrk="1" hangingPunct="1">
              <a:buFont typeface="Wingdings 2" pitchFamily="18" charset="2"/>
              <a:buChar char=""/>
            </a:pPr>
            <a:endParaRPr lang="en-US" sz="2400" dirty="0" smtClean="0">
              <a:solidFill>
                <a:schemeClr val="tx1"/>
              </a:solidFill>
            </a:endParaRPr>
          </a:p>
          <a:p>
            <a:pPr eaLnBrk="1" hangingPunct="1">
              <a:buFont typeface="Wingdings 2" pitchFamily="18" charset="2"/>
              <a:buChar char=""/>
            </a:pPr>
            <a:r>
              <a:rPr lang="en-US" sz="2400" dirty="0" smtClean="0">
                <a:solidFill>
                  <a:schemeClr val="tx1"/>
                </a:solidFill>
              </a:rPr>
              <a:t>118 participants from 26 States, 2 SARs and 5 International Organizations (CANSO</a:t>
            </a:r>
            <a:r>
              <a:rPr lang="en-US" sz="2400" dirty="0">
                <a:solidFill>
                  <a:schemeClr val="tx1"/>
                </a:solidFill>
              </a:rPr>
              <a:t>, IATA, ICCAIA, IFALPA, and IFATCA</a:t>
            </a:r>
            <a:r>
              <a:rPr lang="en-US" sz="2400" dirty="0" smtClean="0">
                <a:solidFill>
                  <a:schemeClr val="tx1"/>
                </a:solidFill>
              </a:rPr>
              <a:t>) ; </a:t>
            </a:r>
          </a:p>
          <a:p>
            <a:pPr eaLnBrk="1" hangingPunct="1">
              <a:buFont typeface="Wingdings 2" pitchFamily="18" charset="2"/>
              <a:buNone/>
            </a:pPr>
            <a:endParaRPr lang="en-US" sz="2400" dirty="0" smtClean="0">
              <a:solidFill>
                <a:schemeClr val="tx1"/>
              </a:solidFill>
            </a:endParaRPr>
          </a:p>
          <a:p>
            <a:pPr eaLnBrk="1" hangingPunct="1">
              <a:buFont typeface="Wingdings 2" pitchFamily="18" charset="2"/>
              <a:buChar char=""/>
            </a:pPr>
            <a:r>
              <a:rPr lang="en-US" sz="2400" dirty="0" smtClean="0">
                <a:solidFill>
                  <a:schemeClr val="tx1"/>
                </a:solidFill>
              </a:rPr>
              <a:t>The full meeting report is available on the regional office web site: </a:t>
            </a:r>
            <a:r>
              <a:rPr lang="en-US" sz="2400" u="sng" dirty="0" smtClean="0">
                <a:solidFill>
                  <a:schemeClr val="tx1"/>
                </a:solidFill>
                <a:hlinkClick r:id="rId3"/>
              </a:rPr>
              <a:t>www.bangkok.icao.int</a:t>
            </a:r>
            <a:r>
              <a:rPr lang="en-US" sz="2400" u="sng" dirty="0" smtClean="0">
                <a:solidFill>
                  <a:schemeClr val="tx1"/>
                </a:solidFill>
              </a:rPr>
              <a:t>  </a:t>
            </a:r>
            <a:endParaRPr lang="en-US" sz="2400" dirty="0" smtClean="0">
              <a:solidFill>
                <a:schemeClr val="tx1"/>
              </a:solidFill>
            </a:endParaRPr>
          </a:p>
        </p:txBody>
      </p:sp>
      <p:sp>
        <p:nvSpPr>
          <p:cNvPr id="614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5D72E87C-EC7D-4F18-986F-916AD2974FF9}" type="slidenum">
              <a:rPr lang="en-US" b="0"/>
              <a:pPr eaLnBrk="1" hangingPunct="1"/>
              <a:t>2</a:t>
            </a:fld>
            <a:endParaRPr lang="en-US" b="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p:txBody>
          <a:bodyPr/>
          <a:lstStyle/>
          <a:p>
            <a:pPr eaLnBrk="1" hangingPunct="1">
              <a:defRPr/>
            </a:pPr>
            <a:r>
              <a:rPr lang="en-US">
                <a:solidFill>
                  <a:srgbClr val="FFFF00"/>
                </a:solidFill>
              </a:rPr>
              <a:t>History of Meeting</a:t>
            </a:r>
          </a:p>
        </p:txBody>
      </p:sp>
      <p:sp>
        <p:nvSpPr>
          <p:cNvPr id="7171" name="Rectangle 3"/>
          <p:cNvSpPr>
            <a:spLocks noGrp="1" noChangeArrowheads="1"/>
          </p:cNvSpPr>
          <p:nvPr>
            <p:ph idx="1"/>
          </p:nvPr>
        </p:nvSpPr>
        <p:spPr/>
        <p:txBody>
          <a:bodyPr/>
          <a:lstStyle/>
          <a:p>
            <a:pPr eaLnBrk="1" hangingPunct="1">
              <a:lnSpc>
                <a:spcPct val="90000"/>
              </a:lnSpc>
              <a:buFont typeface="Wingdings 2" pitchFamily="18" charset="2"/>
              <a:buChar char=""/>
            </a:pPr>
            <a:r>
              <a:rPr lang="en-US" sz="2400" dirty="0" smtClean="0">
                <a:solidFill>
                  <a:schemeClr val="tx1"/>
                </a:solidFill>
              </a:rPr>
              <a:t>APANPIRG/23 adopted 46 Conclusions and 7 Decisions</a:t>
            </a:r>
          </a:p>
          <a:p>
            <a:pPr eaLnBrk="1" hangingPunct="1">
              <a:lnSpc>
                <a:spcPct val="90000"/>
              </a:lnSpc>
              <a:buFont typeface="Arial" pitchFamily="34" charset="0"/>
              <a:buChar char="•"/>
            </a:pPr>
            <a:endParaRPr lang="en-US" sz="2400" dirty="0" smtClean="0">
              <a:solidFill>
                <a:schemeClr val="tx1"/>
              </a:solidFill>
            </a:endParaRPr>
          </a:p>
          <a:p>
            <a:pPr eaLnBrk="1" hangingPunct="1">
              <a:lnSpc>
                <a:spcPct val="90000"/>
              </a:lnSpc>
              <a:buFont typeface="Arial" pitchFamily="34" charset="0"/>
              <a:buChar char="•"/>
              <a:tabLst>
                <a:tab pos="1201738" algn="l"/>
              </a:tabLst>
            </a:pPr>
            <a:r>
              <a:rPr lang="en-US" sz="2400" dirty="0" smtClean="0">
                <a:solidFill>
                  <a:schemeClr val="tx1"/>
                </a:solidFill>
              </a:rPr>
              <a:t>ATM- 13 Conclusions and 3 Decisions</a:t>
            </a:r>
          </a:p>
          <a:p>
            <a:pPr eaLnBrk="1" hangingPunct="1">
              <a:lnSpc>
                <a:spcPct val="90000"/>
              </a:lnSpc>
              <a:buFont typeface="Arial" pitchFamily="34" charset="0"/>
              <a:buChar char="•"/>
            </a:pPr>
            <a:r>
              <a:rPr lang="en-US" sz="2400" dirty="0" smtClean="0">
                <a:solidFill>
                  <a:schemeClr val="tx1"/>
                </a:solidFill>
              </a:rPr>
              <a:t>CNS-  20conclusions and 2 Decisions</a:t>
            </a:r>
          </a:p>
          <a:p>
            <a:pPr eaLnBrk="1" hangingPunct="1">
              <a:lnSpc>
                <a:spcPct val="90000"/>
              </a:lnSpc>
              <a:buFont typeface="Arial" pitchFamily="34" charset="0"/>
              <a:buChar char="•"/>
            </a:pPr>
            <a:r>
              <a:rPr lang="en-US" sz="2400" dirty="0" smtClean="0">
                <a:solidFill>
                  <a:schemeClr val="tx1"/>
                </a:solidFill>
              </a:rPr>
              <a:t>MET-   7 Conclusions</a:t>
            </a:r>
          </a:p>
          <a:p>
            <a:pPr eaLnBrk="1" hangingPunct="1">
              <a:lnSpc>
                <a:spcPct val="90000"/>
              </a:lnSpc>
              <a:buFont typeface="Arial" pitchFamily="34" charset="0"/>
              <a:buChar char="•"/>
            </a:pPr>
            <a:r>
              <a:rPr lang="en-US" sz="2400" dirty="0" smtClean="0">
                <a:solidFill>
                  <a:schemeClr val="tx1"/>
                </a:solidFill>
              </a:rPr>
              <a:t>Air Navigation deficiencies- 1 Conclusion </a:t>
            </a:r>
          </a:p>
          <a:p>
            <a:pPr eaLnBrk="1" hangingPunct="1">
              <a:lnSpc>
                <a:spcPct val="90000"/>
              </a:lnSpc>
              <a:buFont typeface="Arial" pitchFamily="34" charset="0"/>
              <a:buChar char="•"/>
            </a:pPr>
            <a:r>
              <a:rPr lang="en-US" sz="2400" dirty="0" smtClean="0">
                <a:solidFill>
                  <a:schemeClr val="tx1"/>
                </a:solidFill>
              </a:rPr>
              <a:t>Environment- 1 Conclusion</a:t>
            </a:r>
          </a:p>
          <a:p>
            <a:pPr eaLnBrk="1" hangingPunct="1">
              <a:lnSpc>
                <a:spcPct val="90000"/>
              </a:lnSpc>
              <a:buFont typeface="Arial" pitchFamily="34" charset="0"/>
              <a:buChar char="•"/>
            </a:pPr>
            <a:r>
              <a:rPr lang="en-US" sz="2400" dirty="0" smtClean="0">
                <a:solidFill>
                  <a:schemeClr val="tx1"/>
                </a:solidFill>
              </a:rPr>
              <a:t>Others- 4 conclusions and 2 Decisions</a:t>
            </a:r>
          </a:p>
        </p:txBody>
      </p:sp>
      <p:sp>
        <p:nvSpPr>
          <p:cNvPr id="717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F76245E8-57C4-486F-B263-DF0CD2E00D6B}" type="slidenum">
              <a:rPr lang="en-US" b="0"/>
              <a:pPr eaLnBrk="1" hangingPunct="1"/>
              <a:t>3</a:t>
            </a:fld>
            <a:endParaRPr lang="en-US" b="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a:xfrm>
            <a:off x="457200" y="533400"/>
            <a:ext cx="8229600" cy="1143000"/>
          </a:xfrm>
        </p:spPr>
        <p:txBody>
          <a:bodyPr/>
          <a:lstStyle/>
          <a:p>
            <a:pPr eaLnBrk="1" hangingPunct="1">
              <a:defRPr/>
            </a:pPr>
            <a:r>
              <a:rPr lang="en-US" sz="2500">
                <a:solidFill>
                  <a:srgbClr val="FFFF00"/>
                </a:solidFill>
              </a:rPr>
              <a:t>Regional Air Navigation Planning and Implementation- Summary of APANPIRG Outcomes</a:t>
            </a:r>
          </a:p>
        </p:txBody>
      </p:sp>
      <p:sp>
        <p:nvSpPr>
          <p:cNvPr id="319491" name="Rectangle 3"/>
          <p:cNvSpPr>
            <a:spLocks noGrp="1" noChangeArrowheads="1"/>
          </p:cNvSpPr>
          <p:nvPr>
            <p:ph idx="1"/>
          </p:nvPr>
        </p:nvSpPr>
        <p:spPr>
          <a:xfrm>
            <a:off x="381000" y="1524000"/>
            <a:ext cx="8229600" cy="4572000"/>
          </a:xfrm>
        </p:spPr>
        <p:txBody>
          <a:bodyPr/>
          <a:lstStyle/>
          <a:p>
            <a:pPr lvl="0">
              <a:buFont typeface="Arial" pitchFamily="34" charset="0"/>
              <a:buChar char="•"/>
            </a:pPr>
            <a:r>
              <a:rPr lang="en-GB" dirty="0" smtClean="0">
                <a:solidFill>
                  <a:schemeClr val="tx1"/>
                </a:solidFill>
              </a:rPr>
              <a:t>Key Outcomes</a:t>
            </a:r>
            <a:endParaRPr lang="en-GB" dirty="0" smtClean="0">
              <a:solidFill>
                <a:schemeClr val="tx1"/>
              </a:solidFill>
            </a:endParaRPr>
          </a:p>
          <a:p>
            <a:pPr lvl="0">
              <a:buFont typeface="Arial" pitchFamily="34" charset="0"/>
              <a:buChar char="•"/>
            </a:pPr>
            <a:endParaRPr lang="en-GB" dirty="0" smtClean="0">
              <a:solidFill>
                <a:schemeClr val="tx1"/>
              </a:solidFill>
            </a:endParaRPr>
          </a:p>
          <a:p>
            <a:pPr lvl="0">
              <a:buFont typeface="Arial" pitchFamily="34" charset="0"/>
              <a:buChar char="•"/>
            </a:pPr>
            <a:r>
              <a:rPr lang="en-GB" dirty="0" smtClean="0">
                <a:solidFill>
                  <a:schemeClr val="tx1"/>
                </a:solidFill>
              </a:rPr>
              <a:t>Transition to New flight Plan Format – States urged to commence operational acceptance and processing of both Present and New Flight Plan Format FPL and ATS messages no later than 12 November 2012 in order to avoid the risks involved in the direct transition from Present to New processing. </a:t>
            </a:r>
          </a:p>
          <a:p>
            <a:pPr lvl="0">
              <a:buFont typeface="Arial" pitchFamily="34" charset="0"/>
              <a:buChar char="•"/>
            </a:pPr>
            <a:endParaRPr lang="en-US" dirty="0" smtClean="0">
              <a:solidFill>
                <a:schemeClr val="tx1"/>
              </a:solidFill>
            </a:endParaRPr>
          </a:p>
          <a:p>
            <a:pPr lvl="0">
              <a:buFont typeface="Arial" pitchFamily="34" charset="0"/>
              <a:buChar char="•"/>
            </a:pPr>
            <a:r>
              <a:rPr lang="en-US" dirty="0" smtClean="0">
                <a:solidFill>
                  <a:schemeClr val="tx1"/>
                </a:solidFill>
              </a:rPr>
              <a:t>South East Asia Route Review Task Force and Bay </a:t>
            </a:r>
            <a:r>
              <a:rPr lang="en-US" dirty="0">
                <a:solidFill>
                  <a:schemeClr val="tx1"/>
                </a:solidFill>
              </a:rPr>
              <a:t>o</a:t>
            </a:r>
            <a:r>
              <a:rPr lang="en-US" dirty="0" smtClean="0">
                <a:solidFill>
                  <a:schemeClr val="tx1"/>
                </a:solidFill>
              </a:rPr>
              <a:t>f Bengal Reduced horizontal Separation Task Force dissolved and any on going tasks delegated to existing bi-lateral /multilateral groups and coordination groups respectively.  </a:t>
            </a:r>
            <a:endParaRPr lang="en-US" dirty="0">
              <a:solidFill>
                <a:schemeClr val="tx1"/>
              </a:solidFill>
            </a:endParaRPr>
          </a:p>
          <a:p>
            <a:pPr lvl="0">
              <a:buFont typeface="Arial" pitchFamily="34" charset="0"/>
              <a:buChar char="•"/>
            </a:pPr>
            <a:endParaRPr lang="en-GB" dirty="0" smtClean="0">
              <a:solidFill>
                <a:schemeClr val="tx1"/>
              </a:solidFill>
            </a:endParaRPr>
          </a:p>
          <a:p>
            <a:pPr lvl="0">
              <a:buFont typeface="Arial" pitchFamily="34" charset="0"/>
              <a:buChar char="•"/>
            </a:pPr>
            <a:r>
              <a:rPr lang="en-GB" dirty="0" smtClean="0">
                <a:solidFill>
                  <a:schemeClr val="tx1"/>
                </a:solidFill>
              </a:rPr>
              <a:t>The Asia Pacific Regional Search and Rescue Task Force established  reporting to the ATM Sub group</a:t>
            </a:r>
            <a:r>
              <a:rPr lang="en-GB" dirty="0" smtClean="0">
                <a:solidFill>
                  <a:schemeClr val="tx1"/>
                </a:solidFill>
              </a:rPr>
              <a:t> </a:t>
            </a:r>
            <a:endParaRPr lang="en-US" dirty="0">
              <a:solidFill>
                <a:schemeClr val="tx1"/>
              </a:solidFill>
            </a:endParaRPr>
          </a:p>
          <a:p>
            <a:r>
              <a:rPr lang="en-US" dirty="0" smtClean="0">
                <a:solidFill>
                  <a:schemeClr val="tx1"/>
                </a:solidFill>
              </a:rPr>
              <a:t> 	</a:t>
            </a:r>
          </a:p>
          <a:p>
            <a:pPr algn="just"/>
            <a:r>
              <a:rPr lang="en-US" dirty="0" smtClean="0">
                <a:solidFill>
                  <a:schemeClr val="tx1"/>
                </a:solidFill>
              </a:rPr>
              <a:t> </a:t>
            </a:r>
          </a:p>
          <a:p>
            <a:pPr eaLnBrk="1" hangingPunct="1">
              <a:lnSpc>
                <a:spcPct val="90000"/>
              </a:lnSpc>
            </a:pPr>
            <a:endParaRPr lang="en-GB" dirty="0" smtClean="0">
              <a:solidFill>
                <a:schemeClr val="tx1"/>
              </a:solidFill>
            </a:endParaRPr>
          </a:p>
        </p:txBody>
      </p:sp>
      <p:sp>
        <p:nvSpPr>
          <p:cNvPr id="1126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B2984A0C-25FE-429B-8101-B709DFDB0E38}" type="slidenum">
              <a:rPr lang="en-US" b="0"/>
              <a:pPr eaLnBrk="1" hangingPunct="1"/>
              <a:t>4</a:t>
            </a:fld>
            <a:endParaRPr lang="en-US"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a:xfrm>
            <a:off x="457200" y="533400"/>
            <a:ext cx="8229600" cy="1143000"/>
          </a:xfrm>
        </p:spPr>
        <p:txBody>
          <a:bodyPr/>
          <a:lstStyle/>
          <a:p>
            <a:pPr eaLnBrk="1" hangingPunct="1">
              <a:defRPr/>
            </a:pPr>
            <a:r>
              <a:rPr lang="en-US" sz="2500" dirty="0">
                <a:solidFill>
                  <a:srgbClr val="FFFF00"/>
                </a:solidFill>
              </a:rPr>
              <a:t>Regional Air Navigation Planning and Implementation- Summary of APANPIRG Outcomes</a:t>
            </a:r>
          </a:p>
        </p:txBody>
      </p:sp>
      <p:sp>
        <p:nvSpPr>
          <p:cNvPr id="12291" name="Rectangle 3"/>
          <p:cNvSpPr>
            <a:spLocks noGrp="1" noChangeArrowheads="1"/>
          </p:cNvSpPr>
          <p:nvPr>
            <p:ph idx="1"/>
          </p:nvPr>
        </p:nvSpPr>
        <p:spPr>
          <a:xfrm>
            <a:off x="457200" y="1524000"/>
            <a:ext cx="8229600" cy="4572000"/>
          </a:xfrm>
        </p:spPr>
        <p:txBody>
          <a:bodyPr/>
          <a:lstStyle/>
          <a:p>
            <a:pPr>
              <a:buFont typeface="Arial" pitchFamily="34" charset="0"/>
              <a:buChar char="•"/>
            </a:pPr>
            <a:endParaRPr lang="en-GB" dirty="0" smtClean="0">
              <a:solidFill>
                <a:schemeClr val="tx1"/>
              </a:solidFill>
            </a:endParaRPr>
          </a:p>
          <a:p>
            <a:pPr lvl="0">
              <a:buFont typeface="Arial" pitchFamily="34" charset="0"/>
              <a:buChar char="•"/>
            </a:pPr>
            <a:r>
              <a:rPr lang="en-GB" dirty="0" smtClean="0">
                <a:solidFill>
                  <a:schemeClr val="tx1"/>
                </a:solidFill>
              </a:rPr>
              <a:t>Inter regional APAC/NAT AIDC Task </a:t>
            </a:r>
            <a:r>
              <a:rPr lang="en-GB" dirty="0">
                <a:solidFill>
                  <a:schemeClr val="tx1"/>
                </a:solidFill>
              </a:rPr>
              <a:t>F</a:t>
            </a:r>
            <a:r>
              <a:rPr lang="en-GB" dirty="0" smtClean="0">
                <a:solidFill>
                  <a:schemeClr val="tx1"/>
                </a:solidFill>
              </a:rPr>
              <a:t>orce established. States having experience of AIDC implementation encouraged to participate and contribute. States urged to share their AIDC implementation plan with the neighbouring States in order to implement AIDC in a timely manner.</a:t>
            </a:r>
            <a:endParaRPr lang="en-GB" dirty="0" smtClean="0">
              <a:solidFill>
                <a:schemeClr val="tx1"/>
              </a:solidFill>
            </a:endParaRPr>
          </a:p>
          <a:p>
            <a:pPr>
              <a:buFont typeface="Arial" pitchFamily="34" charset="0"/>
              <a:buChar char="•"/>
            </a:pPr>
            <a:endParaRPr lang="en-GB" dirty="0" smtClean="0">
              <a:solidFill>
                <a:schemeClr val="tx1"/>
              </a:solidFill>
            </a:endParaRPr>
          </a:p>
          <a:p>
            <a:pPr>
              <a:buFont typeface="Arial" pitchFamily="34" charset="0"/>
              <a:buChar char="•"/>
            </a:pPr>
            <a:r>
              <a:rPr lang="en-GB" dirty="0" smtClean="0">
                <a:solidFill>
                  <a:schemeClr val="tx1"/>
                </a:solidFill>
              </a:rPr>
              <a:t>AN Asia/Pacific GNSS landing System(GLS) seminar will be convened by ICAO to provide information on emerging GLS technology, airport and airline GLS planning and development of applicable standards.</a:t>
            </a:r>
          </a:p>
          <a:p>
            <a:pPr>
              <a:buFont typeface="Arial" pitchFamily="34" charset="0"/>
              <a:buChar char="•"/>
            </a:pPr>
            <a:endParaRPr lang="en-GB" dirty="0">
              <a:solidFill>
                <a:schemeClr val="tx1"/>
              </a:solidFill>
            </a:endParaRPr>
          </a:p>
          <a:p>
            <a:pPr>
              <a:buFont typeface="Arial" pitchFamily="34" charset="0"/>
              <a:buChar char="•"/>
            </a:pPr>
            <a:r>
              <a:rPr lang="en-GB" dirty="0" smtClean="0">
                <a:solidFill>
                  <a:schemeClr val="tx1"/>
                </a:solidFill>
              </a:rPr>
              <a:t>States urged to share ionospheric data from their national sources to support development of regional ionospheric models for GBAS and SBAS.</a:t>
            </a:r>
            <a:endParaRPr lang="en-GB" dirty="0" smtClean="0">
              <a:solidFill>
                <a:schemeClr val="tx1"/>
              </a:solidFill>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E1992CAA-6AC9-4815-A663-E29D259540D7}" type="slidenum">
              <a:rPr lang="en-US" b="0"/>
              <a:pPr eaLnBrk="1" hangingPunct="1"/>
              <a:t>5</a:t>
            </a:fld>
            <a:endParaRPr lang="en-US"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a:xfrm>
            <a:off x="457200" y="533400"/>
            <a:ext cx="8229600" cy="1143000"/>
          </a:xfrm>
        </p:spPr>
        <p:txBody>
          <a:bodyPr/>
          <a:lstStyle/>
          <a:p>
            <a:pPr eaLnBrk="1" hangingPunct="1">
              <a:defRPr/>
            </a:pPr>
            <a:r>
              <a:rPr lang="en-US" sz="2500">
                <a:solidFill>
                  <a:srgbClr val="FFFF00"/>
                </a:solidFill>
              </a:rPr>
              <a:t>Regional Air Navigation Planning and Implementation- Summary of APANPIRG Outcomes</a:t>
            </a:r>
          </a:p>
        </p:txBody>
      </p:sp>
      <p:sp>
        <p:nvSpPr>
          <p:cNvPr id="12291" name="Rectangle 3"/>
          <p:cNvSpPr>
            <a:spLocks noGrp="1" noChangeArrowheads="1"/>
          </p:cNvSpPr>
          <p:nvPr>
            <p:ph idx="1"/>
          </p:nvPr>
        </p:nvSpPr>
        <p:spPr>
          <a:xfrm>
            <a:off x="457200" y="1524000"/>
            <a:ext cx="8229600" cy="4572000"/>
          </a:xfrm>
        </p:spPr>
        <p:txBody>
          <a:bodyPr/>
          <a:lstStyle/>
          <a:p>
            <a:pPr>
              <a:buFont typeface="Arial" pitchFamily="34" charset="0"/>
              <a:buChar char="•"/>
            </a:pPr>
            <a:r>
              <a:rPr lang="en-GB" dirty="0" smtClean="0">
                <a:solidFill>
                  <a:schemeClr val="tx1"/>
                </a:solidFill>
              </a:rPr>
              <a:t>Developed the revised Navigation and Surveillance Strategy for the Asia and Pacific Regions</a:t>
            </a:r>
          </a:p>
          <a:p>
            <a:pPr>
              <a:buFont typeface="Arial" pitchFamily="34" charset="0"/>
              <a:buChar char="•"/>
            </a:pPr>
            <a:endParaRPr lang="en-GB" dirty="0">
              <a:solidFill>
                <a:schemeClr val="tx1"/>
              </a:solidFill>
            </a:endParaRPr>
          </a:p>
          <a:p>
            <a:pPr>
              <a:buFont typeface="Arial" pitchFamily="34" charset="0"/>
              <a:buChar char="•"/>
            </a:pPr>
            <a:r>
              <a:rPr lang="en-GB" dirty="0" smtClean="0">
                <a:solidFill>
                  <a:schemeClr val="tx1"/>
                </a:solidFill>
              </a:rPr>
              <a:t>Australia requested to establish and maintain a data base of Black list airframe broadcasting misleading ADS B data;</a:t>
            </a:r>
          </a:p>
          <a:p>
            <a:pPr>
              <a:buFont typeface="Arial" pitchFamily="34" charset="0"/>
              <a:buChar char="•"/>
            </a:pPr>
            <a:endParaRPr lang="en-GB" dirty="0">
              <a:solidFill>
                <a:schemeClr val="tx1"/>
              </a:solidFill>
            </a:endParaRPr>
          </a:p>
          <a:p>
            <a:pPr>
              <a:buFont typeface="Arial" pitchFamily="34" charset="0"/>
              <a:buChar char="•"/>
            </a:pPr>
            <a:r>
              <a:rPr lang="en-GB" dirty="0" smtClean="0">
                <a:solidFill>
                  <a:schemeClr val="tx1"/>
                </a:solidFill>
              </a:rPr>
              <a:t>ICAO with the assistance of OPMET/M/TF will continue its e</a:t>
            </a:r>
            <a:r>
              <a:rPr lang="en-GB" dirty="0" smtClean="0">
                <a:solidFill>
                  <a:schemeClr val="tx1"/>
                </a:solidFill>
              </a:rPr>
              <a:t>fforts to improve the availability , timeliness, and regularity of OPMET data at the RODBs, SADIS and WIFS through regular monitoring and testing;</a:t>
            </a:r>
          </a:p>
          <a:p>
            <a:pPr>
              <a:buFont typeface="Arial" pitchFamily="34" charset="0"/>
              <a:buChar char="•"/>
            </a:pPr>
            <a:endParaRPr lang="en-GB" dirty="0">
              <a:solidFill>
                <a:schemeClr val="tx1"/>
              </a:solidFill>
            </a:endParaRPr>
          </a:p>
          <a:p>
            <a:pPr>
              <a:buFont typeface="Arial" pitchFamily="34" charset="0"/>
              <a:buChar char="•"/>
            </a:pPr>
            <a:r>
              <a:rPr lang="en-GB" dirty="0" smtClean="0">
                <a:solidFill>
                  <a:schemeClr val="tx1"/>
                </a:solidFill>
              </a:rPr>
              <a:t>Continue efforts for standardized procedures for the issuance of MET data and improve the issuance of OPMET data with respect to timeliness, regularity and availability</a:t>
            </a:r>
            <a:endParaRPr lang="en-GB" dirty="0" smtClean="0">
              <a:solidFill>
                <a:schemeClr val="tx1"/>
              </a:solidFill>
            </a:endParaRPr>
          </a:p>
          <a:p>
            <a:r>
              <a:rPr lang="en-US" dirty="0" smtClean="0">
                <a:solidFill>
                  <a:schemeClr val="tx1"/>
                </a:solidFill>
              </a:rPr>
              <a:t> </a:t>
            </a:r>
          </a:p>
          <a:p>
            <a:pPr eaLnBrk="1" hangingPunct="1">
              <a:lnSpc>
                <a:spcPct val="80000"/>
              </a:lnSpc>
              <a:spcBef>
                <a:spcPct val="0"/>
              </a:spcBef>
            </a:pPr>
            <a:endParaRPr lang="en-US" sz="2000" dirty="0" smtClean="0">
              <a:solidFill>
                <a:schemeClr val="tx1"/>
              </a:solidFill>
            </a:endParaRPr>
          </a:p>
          <a:p>
            <a:pPr>
              <a:buFont typeface="Arial" pitchFamily="34" charset="0"/>
              <a:buChar char="•"/>
            </a:pPr>
            <a:endParaRPr lang="en-GB" dirty="0" smtClean="0">
              <a:solidFill>
                <a:schemeClr val="tx1"/>
              </a:solidFill>
            </a:endParaRPr>
          </a:p>
          <a:p>
            <a:pPr>
              <a:buFont typeface="Arial" pitchFamily="34" charset="0"/>
              <a:buChar char="•"/>
            </a:pPr>
            <a:endParaRPr lang="en-GB" dirty="0" smtClean="0">
              <a:solidFill>
                <a:schemeClr val="tx1"/>
              </a:solidFill>
            </a:endParaRPr>
          </a:p>
          <a:p>
            <a:r>
              <a:rPr lang="en-US" dirty="0" smtClean="0">
                <a:solidFill>
                  <a:schemeClr val="tx1"/>
                </a:solidFill>
              </a:rPr>
              <a:t> </a:t>
            </a:r>
          </a:p>
          <a:p>
            <a:pPr eaLnBrk="1" hangingPunct="1">
              <a:lnSpc>
                <a:spcPct val="80000"/>
              </a:lnSpc>
              <a:spcBef>
                <a:spcPct val="0"/>
              </a:spcBef>
            </a:pPr>
            <a:endParaRPr lang="en-US" sz="2000" dirty="0" smtClean="0">
              <a:solidFill>
                <a:schemeClr val="tx1"/>
              </a:solidFill>
            </a:endParaRP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E1992CAA-6AC9-4815-A663-E29D259540D7}" type="slidenum">
              <a:rPr lang="en-US" b="0"/>
              <a:pPr eaLnBrk="1" hangingPunct="1"/>
              <a:t>6</a:t>
            </a:fld>
            <a:endParaRPr lang="en-US" b="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Rot="1" noChangeArrowheads="1"/>
          </p:cNvSpPr>
          <p:nvPr>
            <p:ph type="title"/>
          </p:nvPr>
        </p:nvSpPr>
        <p:spPr>
          <a:xfrm>
            <a:off x="457200" y="457200"/>
            <a:ext cx="8229600" cy="1143000"/>
          </a:xfrm>
        </p:spPr>
        <p:txBody>
          <a:bodyPr/>
          <a:lstStyle/>
          <a:p>
            <a:pPr eaLnBrk="1" hangingPunct="1">
              <a:defRPr/>
            </a:pPr>
            <a:r>
              <a:rPr lang="en-US" sz="2500">
                <a:solidFill>
                  <a:srgbClr val="FFFF00"/>
                </a:solidFill>
              </a:rPr>
              <a:t>Regional Air Navigation Planning and Implementation- Summary of APANPIRG Outcomes</a:t>
            </a:r>
          </a:p>
        </p:txBody>
      </p:sp>
      <p:sp>
        <p:nvSpPr>
          <p:cNvPr id="13315" name="Rectangle 3"/>
          <p:cNvSpPr>
            <a:spLocks noGrp="1" noChangeArrowheads="1"/>
          </p:cNvSpPr>
          <p:nvPr>
            <p:ph idx="1"/>
          </p:nvPr>
        </p:nvSpPr>
        <p:spPr/>
        <p:txBody>
          <a:bodyPr/>
          <a:lstStyle/>
          <a:p>
            <a:pPr lvl="0">
              <a:buFont typeface="Arial" pitchFamily="34" charset="0"/>
              <a:buChar char="•"/>
            </a:pPr>
            <a:r>
              <a:rPr lang="en-US" dirty="0" smtClean="0">
                <a:solidFill>
                  <a:schemeClr val="tx1"/>
                </a:solidFill>
              </a:rPr>
              <a:t>States reminded on Annex 3 provisions concerning the quality management of meteorological information to be supplied to users</a:t>
            </a:r>
            <a:endParaRPr lang="en-US" dirty="0">
              <a:solidFill>
                <a:schemeClr val="tx1"/>
              </a:solidFill>
            </a:endParaRPr>
          </a:p>
          <a:p>
            <a:pPr algn="just">
              <a:spcBef>
                <a:spcPct val="0"/>
              </a:spcBef>
              <a:buFont typeface="Arial" charset="0"/>
              <a:buChar char="•"/>
            </a:pPr>
            <a:endParaRPr lang="en-US" dirty="0" smtClean="0"/>
          </a:p>
          <a:p>
            <a:pPr marL="285750" indent="-285750" eaLnBrk="1" hangingPunct="1">
              <a:buFont typeface="Arial" pitchFamily="34" charset="0"/>
              <a:buChar char="•"/>
            </a:pPr>
            <a:r>
              <a:rPr lang="en-US" dirty="0" smtClean="0">
                <a:solidFill>
                  <a:schemeClr val="tx1"/>
                </a:solidFill>
              </a:rPr>
              <a:t>ICAO in coordination with the World Meteorological Organization will develop strategies to foster the implementation of quality management systems for meteorological services amongst States in the APAC region on Annex 3 provision</a:t>
            </a:r>
            <a:r>
              <a:rPr lang="en-US" dirty="0" smtClean="0"/>
              <a:t>;</a:t>
            </a:r>
          </a:p>
          <a:p>
            <a:pPr marL="285750" indent="-285750" eaLnBrk="1" hangingPunct="1">
              <a:buFont typeface="Arial" pitchFamily="34" charset="0"/>
              <a:buChar char="•"/>
            </a:pPr>
            <a:endParaRPr lang="en-US" dirty="0"/>
          </a:p>
          <a:p>
            <a:pPr marL="285750" indent="-285750" eaLnBrk="1" hangingPunct="1">
              <a:buFont typeface="Arial" pitchFamily="34" charset="0"/>
              <a:buChar char="•"/>
            </a:pPr>
            <a:r>
              <a:rPr lang="en-US" dirty="0" smtClean="0">
                <a:solidFill>
                  <a:schemeClr val="tx1"/>
                </a:solidFill>
              </a:rPr>
              <a:t>The Asia/Pacific Position Statement on the ASBU initiative developed for use by States as a reference in formulating their position for the 12</a:t>
            </a:r>
            <a:r>
              <a:rPr lang="en-US" baseline="30000" dirty="0" smtClean="0">
                <a:solidFill>
                  <a:schemeClr val="tx1"/>
                </a:solidFill>
              </a:rPr>
              <a:t>th</a:t>
            </a:r>
            <a:r>
              <a:rPr lang="en-US" dirty="0" smtClean="0">
                <a:solidFill>
                  <a:schemeClr val="tx1"/>
                </a:solidFill>
              </a:rPr>
              <a:t> Air Navigation Conference</a:t>
            </a:r>
            <a:r>
              <a:rPr lang="en-US" dirty="0" smtClean="0"/>
              <a:t>. </a:t>
            </a:r>
          </a:p>
          <a:p>
            <a:pPr marL="285750" indent="-285750" eaLnBrk="1" hangingPunct="1">
              <a:buFont typeface="Arial" pitchFamily="34" charset="0"/>
              <a:buChar char="•"/>
            </a:pPr>
            <a:endParaRPr lang="en-US" dirty="0"/>
          </a:p>
          <a:p>
            <a:pPr marL="285750" indent="-285750" eaLnBrk="1" hangingPunct="1">
              <a:buFont typeface="Arial" pitchFamily="34" charset="0"/>
              <a:buChar char="•"/>
            </a:pPr>
            <a:r>
              <a:rPr lang="en-GB" dirty="0" smtClean="0">
                <a:solidFill>
                  <a:schemeClr val="tx1"/>
                </a:solidFill>
              </a:rPr>
              <a:t>Promoted the use of IFSET </a:t>
            </a:r>
            <a:r>
              <a:rPr lang="en-GB" dirty="0">
                <a:solidFill>
                  <a:schemeClr val="tx1"/>
                </a:solidFill>
              </a:rPr>
              <a:t>or an advance tool /measurement capability available to estimate environment benefits accrued from operation improvements and report the benefits on a quarterly basis to ICAO.</a:t>
            </a:r>
            <a:endParaRPr lang="en-US" dirty="0" smtClean="0"/>
          </a:p>
        </p:txBody>
      </p:sp>
      <p:sp>
        <p:nvSpPr>
          <p:cNvPr id="1331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333BED98-750F-44AA-995D-23AC6B5F5862}" type="slidenum">
              <a:rPr lang="en-US" b="0"/>
              <a:pPr eaLnBrk="1" hangingPunct="1"/>
              <a:t>7</a:t>
            </a:fld>
            <a:endParaRPr lang="en-US" b="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pPr eaLnBrk="1" hangingPunct="1">
              <a:defRPr/>
            </a:pPr>
            <a:r>
              <a:rPr lang="en-US" sz="3200">
                <a:solidFill>
                  <a:srgbClr val="FFFF00"/>
                </a:solidFill>
              </a:rPr>
              <a:t>Action by the Conference</a:t>
            </a:r>
          </a:p>
        </p:txBody>
      </p:sp>
      <p:sp>
        <p:nvSpPr>
          <p:cNvPr id="17411" name="Rectangle 3"/>
          <p:cNvSpPr>
            <a:spLocks noGrp="1" noChangeArrowheads="1"/>
          </p:cNvSpPr>
          <p:nvPr>
            <p:ph idx="1"/>
          </p:nvPr>
        </p:nvSpPr>
        <p:spPr>
          <a:xfrm>
            <a:off x="457200" y="1208088"/>
            <a:ext cx="8229600" cy="5362575"/>
          </a:xfrm>
        </p:spPr>
        <p:txBody>
          <a:bodyPr/>
          <a:lstStyle/>
          <a:p>
            <a:pPr marL="609600" indent="-609600" eaLnBrk="1" hangingPunct="1">
              <a:lnSpc>
                <a:spcPct val="105000"/>
              </a:lnSpc>
            </a:pPr>
            <a:r>
              <a:rPr lang="en-US" b="0" dirty="0" smtClean="0"/>
              <a:t>		</a:t>
            </a:r>
            <a:endParaRPr lang="en-US" sz="2000" b="0" dirty="0" smtClean="0"/>
          </a:p>
        </p:txBody>
      </p:sp>
      <p:sp>
        <p:nvSpPr>
          <p:cNvPr id="1741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D238E11A-2462-42F0-93CC-227243780809}" type="slidenum">
              <a:rPr lang="en-US" b="0"/>
              <a:pPr eaLnBrk="1" hangingPunct="1"/>
              <a:t>8</a:t>
            </a:fld>
            <a:endParaRPr lang="en-US" b="0"/>
          </a:p>
        </p:txBody>
      </p:sp>
      <p:sp>
        <p:nvSpPr>
          <p:cNvPr id="394244" name="Rectangle 4"/>
          <p:cNvSpPr>
            <a:spLocks noChangeArrowheads="1"/>
          </p:cNvSpPr>
          <p:nvPr/>
        </p:nvSpPr>
        <p:spPr bwMode="auto">
          <a:xfrm>
            <a:off x="457200" y="1600200"/>
            <a:ext cx="8229600" cy="4525963"/>
          </a:xfrm>
          <a:prstGeom prst="rect">
            <a:avLst/>
          </a:prstGeom>
          <a:noFill/>
          <a:ln w="9525">
            <a:noFill/>
            <a:miter lim="800000"/>
            <a:headEnd/>
            <a:tailEnd/>
          </a:ln>
          <a:effectLst/>
        </p:spPr>
        <p:txBody>
          <a:bodyPr/>
          <a:lstStyle/>
          <a:p>
            <a:pPr marL="1143000" lvl="2" indent="-220663">
              <a:spcBef>
                <a:spcPct val="20000"/>
              </a:spcBef>
              <a:buClr>
                <a:schemeClr val="tx2"/>
              </a:buClr>
              <a:buSzPct val="70000"/>
              <a:buFont typeface="Wingdings" pitchFamily="2" charset="2"/>
              <a:buNone/>
            </a:pPr>
            <a:endParaRPr lang="en-US" altLang="zh-CN" sz="2000" b="0">
              <a:effectLst>
                <a:outerShdw blurRad="38100" dist="38100" dir="2700000" algn="tl">
                  <a:srgbClr val="000000"/>
                </a:outerShdw>
              </a:effectLst>
              <a:ea typeface="宋体" pitchFamily="2" charset="-122"/>
            </a:endParaRPr>
          </a:p>
          <a:p>
            <a:pPr marL="742950" lvl="1" indent="-285750">
              <a:spcBef>
                <a:spcPct val="20000"/>
              </a:spcBef>
              <a:buClr>
                <a:schemeClr val="tx1"/>
              </a:buClr>
              <a:buFont typeface="Wingdings" pitchFamily="2" charset="2"/>
              <a:buAutoNum type="alphaLcParenR"/>
            </a:pPr>
            <a:endParaRPr lang="en-US" altLang="zh-CN">
              <a:solidFill>
                <a:srgbClr val="FFFF00"/>
              </a:solidFill>
              <a:effectLst>
                <a:outerShdw blurRad="38100" dist="38100" dir="2700000" algn="tl">
                  <a:srgbClr val="000000"/>
                </a:outerShdw>
              </a:effectLst>
              <a:ea typeface="宋体" pitchFamily="2" charset="-122"/>
            </a:endParaRPr>
          </a:p>
        </p:txBody>
      </p:sp>
      <p:sp>
        <p:nvSpPr>
          <p:cNvPr id="394245" name="Rectangle 5"/>
          <p:cNvSpPr>
            <a:spLocks noChangeArrowheads="1"/>
          </p:cNvSpPr>
          <p:nvPr/>
        </p:nvSpPr>
        <p:spPr bwMode="auto">
          <a:xfrm>
            <a:off x="533400" y="1295400"/>
            <a:ext cx="8229600" cy="4830763"/>
          </a:xfrm>
          <a:prstGeom prst="rect">
            <a:avLst/>
          </a:prstGeom>
          <a:noFill/>
          <a:ln w="9525">
            <a:noFill/>
            <a:miter lim="800000"/>
            <a:headEnd/>
            <a:tailEnd/>
          </a:ln>
          <a:effectLst/>
        </p:spPr>
        <p:txBody>
          <a:bodyPr/>
          <a:lstStyle/>
          <a:p>
            <a:r>
              <a:rPr lang="en-GB" sz="2400" dirty="0"/>
              <a:t>The Conference is invited to:</a:t>
            </a:r>
            <a:endParaRPr lang="en-US" sz="2400" dirty="0"/>
          </a:p>
          <a:p>
            <a:r>
              <a:rPr lang="en-GB" sz="2400" dirty="0"/>
              <a:t> </a:t>
            </a:r>
            <a:endParaRPr lang="en-US" sz="2400" dirty="0"/>
          </a:p>
          <a:p>
            <a:pPr marL="285750" indent="-285750">
              <a:buFont typeface="Wingdings" pitchFamily="2" charset="2"/>
              <a:buChar char="§"/>
            </a:pPr>
            <a:r>
              <a:rPr lang="en-GB" sz="2400" dirty="0"/>
              <a:t>note the information on the important role of the APANPIRG in the Asia/Pacific Region;</a:t>
            </a:r>
          </a:p>
          <a:p>
            <a:pPr marL="285750" indent="-285750">
              <a:buFont typeface="Wingdings" pitchFamily="2" charset="2"/>
              <a:buChar char="§"/>
            </a:pPr>
            <a:endParaRPr lang="en-US" sz="2400" dirty="0"/>
          </a:p>
          <a:p>
            <a:pPr marL="285750" indent="-285750">
              <a:buFont typeface="Wingdings" pitchFamily="2" charset="2"/>
              <a:buChar char="§"/>
            </a:pPr>
            <a:r>
              <a:rPr lang="en-GB" sz="2400" dirty="0"/>
              <a:t>note the outcomes of the Twenty </a:t>
            </a:r>
            <a:r>
              <a:rPr lang="en-GB" sz="2400" dirty="0" smtClean="0"/>
              <a:t>Third </a:t>
            </a:r>
            <a:r>
              <a:rPr lang="en-GB" sz="2400" dirty="0"/>
              <a:t>Meeting of </a:t>
            </a:r>
            <a:r>
              <a:rPr lang="en-GB" sz="2400" dirty="0" smtClean="0"/>
              <a:t>APANPIRG</a:t>
            </a:r>
          </a:p>
          <a:p>
            <a:pPr marL="285750" indent="-285750">
              <a:buFont typeface="Wingdings" pitchFamily="2" charset="2"/>
              <a:buChar char="§"/>
            </a:pPr>
            <a:endParaRPr lang="en-GB" sz="2400" dirty="0" smtClean="0"/>
          </a:p>
          <a:p>
            <a:pPr marL="285750" indent="-285750">
              <a:buFont typeface="Wingdings" pitchFamily="2" charset="2"/>
              <a:buChar char="§"/>
            </a:pPr>
            <a:r>
              <a:rPr lang="en-GB" sz="2400" dirty="0" smtClean="0"/>
              <a:t>reiterate the need for strong support by all States in the Region for APANPIRG on a continuing basis.</a:t>
            </a:r>
            <a:endParaRPr lang="en-GB" sz="2400" b="0" dirty="0" smtClean="0">
              <a:effectLst>
                <a:outerShdw blurRad="38100" dist="38100" dir="2700000" algn="tl">
                  <a:srgbClr val="000000"/>
                </a:outerShdw>
              </a:effectLst>
            </a:endParaRPr>
          </a:p>
          <a:p>
            <a:pPr marL="285750" indent="-285750">
              <a:buFont typeface="Wingdings" pitchFamily="2" charset="2"/>
              <a:buChar char="§"/>
            </a:pPr>
            <a:endParaRPr lang="en-GB" dirty="0"/>
          </a:p>
          <a:p>
            <a:endParaRPr lang="en-US" dirty="0"/>
          </a:p>
          <a:p>
            <a:r>
              <a:rPr lang="en-GB" dirty="0"/>
              <a:t>	</a:t>
            </a:r>
            <a:endParaRPr lang="en-GB" sz="2400" b="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idx="1"/>
          </p:nvPr>
        </p:nvSpPr>
        <p:spPr>
          <a:xfrm>
            <a:off x="457200" y="1208088"/>
            <a:ext cx="8229600" cy="5362575"/>
          </a:xfrm>
        </p:spPr>
        <p:txBody>
          <a:bodyPr/>
          <a:lstStyle/>
          <a:p>
            <a:pPr marL="609600" indent="-609600" eaLnBrk="1" hangingPunct="1">
              <a:lnSpc>
                <a:spcPct val="105000"/>
              </a:lnSpc>
            </a:pPr>
            <a:r>
              <a:rPr lang="en-US" b="0" smtClean="0"/>
              <a:t>	</a:t>
            </a:r>
            <a:endParaRPr lang="en-US" sz="2000" b="0" smtClean="0"/>
          </a:p>
        </p:txBody>
      </p:sp>
      <p:sp>
        <p:nvSpPr>
          <p:cNvPr id="1945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0F5F1974-82F6-4393-8042-6822D3AB8FB1}" type="slidenum">
              <a:rPr lang="en-US" b="0"/>
              <a:pPr eaLnBrk="1" hangingPunct="1"/>
              <a:t>9</a:t>
            </a:fld>
            <a:endParaRPr lang="en-US" b="0"/>
          </a:p>
        </p:txBody>
      </p:sp>
      <p:sp>
        <p:nvSpPr>
          <p:cNvPr id="396291" name="Rectangle 3"/>
          <p:cNvSpPr>
            <a:spLocks noChangeArrowheads="1"/>
          </p:cNvSpPr>
          <p:nvPr/>
        </p:nvSpPr>
        <p:spPr bwMode="auto">
          <a:xfrm>
            <a:off x="457200" y="1600200"/>
            <a:ext cx="8229600" cy="4525963"/>
          </a:xfrm>
          <a:prstGeom prst="rect">
            <a:avLst/>
          </a:prstGeom>
          <a:noFill/>
          <a:ln w="9525">
            <a:noFill/>
            <a:miter lim="800000"/>
            <a:headEnd/>
            <a:tailEnd/>
          </a:ln>
          <a:effectLst/>
        </p:spPr>
        <p:txBody>
          <a:bodyPr/>
          <a:lstStyle/>
          <a:p>
            <a:pPr marL="1143000" lvl="2" indent="-220663">
              <a:spcBef>
                <a:spcPct val="20000"/>
              </a:spcBef>
              <a:buClr>
                <a:schemeClr val="tx2"/>
              </a:buClr>
              <a:buSzPct val="70000"/>
              <a:buFont typeface="Wingdings" pitchFamily="2" charset="2"/>
              <a:buNone/>
            </a:pPr>
            <a:endParaRPr lang="en-US" altLang="zh-CN" sz="2000" b="0">
              <a:effectLst>
                <a:outerShdw blurRad="38100" dist="38100" dir="2700000" algn="tl">
                  <a:srgbClr val="000000"/>
                </a:outerShdw>
              </a:effectLst>
              <a:ea typeface="宋体" pitchFamily="2" charset="-122"/>
            </a:endParaRPr>
          </a:p>
          <a:p>
            <a:pPr marL="742950" lvl="1" indent="-285750">
              <a:spcBef>
                <a:spcPct val="20000"/>
              </a:spcBef>
              <a:buClr>
                <a:schemeClr val="tx1"/>
              </a:buClr>
              <a:buFont typeface="Wingdings" pitchFamily="2" charset="2"/>
              <a:buAutoNum type="alphaLcParenR"/>
            </a:pPr>
            <a:endParaRPr lang="en-US" altLang="zh-CN">
              <a:solidFill>
                <a:srgbClr val="FFFF00"/>
              </a:solidFill>
              <a:effectLst>
                <a:outerShdw blurRad="38100" dist="38100" dir="2700000" algn="tl">
                  <a:srgbClr val="000000"/>
                </a:outerShdw>
              </a:effectLst>
              <a:ea typeface="宋体" pitchFamily="2" charset="-122"/>
            </a:endParaRPr>
          </a:p>
        </p:txBody>
      </p:sp>
      <p:sp>
        <p:nvSpPr>
          <p:cNvPr id="19461" name="WordArt 5"/>
          <p:cNvSpPr>
            <a:spLocks noChangeArrowheads="1" noChangeShapeType="1" noTextEdit="1"/>
          </p:cNvSpPr>
          <p:nvPr/>
        </p:nvSpPr>
        <p:spPr bwMode="auto">
          <a:xfrm>
            <a:off x="1524000" y="2438400"/>
            <a:ext cx="5943600" cy="1806575"/>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4000" kern="10">
                <a:gradFill rotWithShape="1">
                  <a:gsLst>
                    <a:gs pos="0">
                      <a:srgbClr val="FFFF00"/>
                    </a:gs>
                    <a:gs pos="100000">
                      <a:srgbClr val="009999"/>
                    </a:gs>
                  </a:gsLst>
                  <a:lin ang="5400000" scaled="1"/>
                </a:gradFill>
                <a:effectLst>
                  <a:outerShdw dist="53882" dir="2700000" algn="ctr" rotWithShape="0">
                    <a:srgbClr val="C0C0C0"/>
                  </a:outerShdw>
                </a:effectLst>
                <a:latin typeface="Times New Roman"/>
                <a:cs typeface="Times New Roman"/>
              </a:rPr>
              <a:t>THANK  YOU!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2b0c29a6-a2e0-472b-bfb4-397922b0132f" xsi:nil="true"/>
    <Type_x0020_Name xmlns="2b0c29a6-a2e0-472b-bfb4-397922b0132f">Agenda Item 3: Air Navigation Planning and Implementation-</Type_x0020_Name>
    <Presenter xmlns="2b0c29a6-a2e0-472b-bfb4-397922b0132f">Secretariat</Presenter>
    <Update_x0020_Date xmlns="2b0c29a6-a2e0-472b-bfb4-397922b0132f">Oct 16,2012</Update_x0020_Date>
    <Number xmlns="2b0c29a6-a2e0-472b-bfb4-397922b0132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1977B411FD73C4887A086A47442CE06" ma:contentTypeVersion="5" ma:contentTypeDescription="Create a new document." ma:contentTypeScope="" ma:versionID="2d912c341bc1fc839b345377702247bd">
  <xsd:schema xmlns:xsd="http://www.w3.org/2001/XMLSchema" xmlns:xs="http://www.w3.org/2001/XMLSchema" xmlns:p="http://schemas.microsoft.com/office/2006/metadata/properties" xmlns:ns2="2b0c29a6-a2e0-472b-bfb4-397922b0132f" targetNamespace="http://schemas.microsoft.com/office/2006/metadata/properties" ma:root="true" ma:fieldsID="5c84928c2a5c4de300c71ae487b21fdc" ns2:_="">
    <xsd:import namespace="2b0c29a6-a2e0-472b-bfb4-397922b0132f"/>
    <xsd:element name="properties">
      <xsd:complexType>
        <xsd:sequence>
          <xsd:element name="documentManagement">
            <xsd:complexType>
              <xsd:all>
                <xsd:element ref="ns2:Number" minOccurs="0"/>
                <xsd:element ref="ns2:Update_x0020_Date" minOccurs="0"/>
                <xsd:element ref="ns2:Presenter" minOccurs="0"/>
                <xsd:element ref="ns2:Category" minOccurs="0"/>
                <xsd:element ref="ns2:Typ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0c29a6-a2e0-472b-bfb4-397922b0132f" elementFormDefault="qualified">
    <xsd:import namespace="http://schemas.microsoft.com/office/2006/documentManagement/types"/>
    <xsd:import namespace="http://schemas.microsoft.com/office/infopath/2007/PartnerControls"/>
    <xsd:element name="Number" ma:index="8" nillable="true" ma:displayName="Number" ma:internalName="Number">
      <xsd:simpleType>
        <xsd:restriction base="dms:Text">
          <xsd:maxLength value="255"/>
        </xsd:restriction>
      </xsd:simpleType>
    </xsd:element>
    <xsd:element name="Update_x0020_Date" ma:index="9" nillable="true" ma:displayName="Update Date" ma:internalName="Update_x0020_Date">
      <xsd:simpleType>
        <xsd:restriction base="dms:Text">
          <xsd:maxLength value="255"/>
        </xsd:restriction>
      </xsd:simpleType>
    </xsd:element>
    <xsd:element name="Presenter" ma:index="10" nillable="true" ma:displayName="Presenter" ma:internalName="Presenter">
      <xsd:simpleType>
        <xsd:restriction base="dms:Text">
          <xsd:maxLength value="255"/>
        </xsd:restriction>
      </xsd:simpleType>
    </xsd:element>
    <xsd:element name="Category" ma:index="11" nillable="true" ma:displayName="Category" ma:format="Dropdown" ma:internalName="Category">
      <xsd:simpleType>
        <xsd:union memberTypes="dms:Text">
          <xsd:simpleType>
            <xsd:restriction base="dms:Choice">
              <xsd:enumeration value="1-Report"/>
              <xsd:enumeration value="2-General Information"/>
              <xsd:enumeration value="3-Working Papers"/>
              <xsd:enumeration value="4-Information Papers"/>
              <xsd:enumeration value="5-Presentations"/>
              <xsd:enumeration value="6-Discussion papers"/>
            </xsd:restriction>
          </xsd:simpleType>
        </xsd:union>
      </xsd:simpleType>
    </xsd:element>
    <xsd:element name="Type_x0020_Name" ma:index="12" nillable="true" ma:displayName="Type Name" ma:internalName="Typ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DA7221-77A5-4191-A43B-1C2044076EE3}"/>
</file>

<file path=customXml/itemProps2.xml><?xml version="1.0" encoding="utf-8"?>
<ds:datastoreItem xmlns:ds="http://schemas.openxmlformats.org/officeDocument/2006/customXml" ds:itemID="{58E7BF24-0AD9-416A-B78E-9C0DF8FCD349}"/>
</file>

<file path=customXml/itemProps3.xml><?xml version="1.0" encoding="utf-8"?>
<ds:datastoreItem xmlns:ds="http://schemas.openxmlformats.org/officeDocument/2006/customXml" ds:itemID="{8CE13913-D91B-4950-8916-B6830D819D33}"/>
</file>

<file path=docProps/app.xml><?xml version="1.0" encoding="utf-8"?>
<Properties xmlns="http://schemas.openxmlformats.org/officeDocument/2006/extended-properties" xmlns:vt="http://schemas.openxmlformats.org/officeDocument/2006/docPropsVTypes">
  <Template/>
  <TotalTime>3472</TotalTime>
  <Words>579</Words>
  <Application>Microsoft Office PowerPoint</Application>
  <PresentationFormat>On-screen Show (4:3)</PresentationFormat>
  <Paragraphs>87</Paragraphs>
  <Slides>9</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Stream</vt:lpstr>
      <vt:lpstr>CorelDRAW</vt:lpstr>
      <vt:lpstr>APANPIRG ACTIVITIES – OUTCOME OF APANPIRG/23 DP/3/1 </vt:lpstr>
      <vt:lpstr>History of Meeting</vt:lpstr>
      <vt:lpstr>History of Meeting</vt:lpstr>
      <vt:lpstr>Regional Air Navigation Planning and Implementation- Summary of APANPIRG Outcomes</vt:lpstr>
      <vt:lpstr>Regional Air Navigation Planning and Implementation- Summary of APANPIRG Outcomes</vt:lpstr>
      <vt:lpstr>Regional Air Navigation Planning and Implementation- Summary of APANPIRG Outcomes</vt:lpstr>
      <vt:lpstr>Regional Air Navigation Planning and Implementation- Summary of APANPIRG Outcomes</vt:lpstr>
      <vt:lpstr>Action by the Conference</vt:lpstr>
      <vt:lpstr>PowerPoint Presentation</vt:lpstr>
    </vt:vector>
  </TitlesOfParts>
  <Company>ICAO of the United Nations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APANPIRG Activities - Outcomes of APANPIRG/23</dc:title>
  <dc:creator>nbaierl</dc:creator>
  <cp:lastModifiedBy>Natarajan C. Sekhar</cp:lastModifiedBy>
  <cp:revision>357</cp:revision>
  <cp:lastPrinted>2012-10-04T04:32:16Z</cp:lastPrinted>
  <dcterms:created xsi:type="dcterms:W3CDTF">2004-09-21T03:14:00Z</dcterms:created>
  <dcterms:modified xsi:type="dcterms:W3CDTF">2012-10-04T04:37:05Z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0x010100F1977B411FD73C4887A086A47442CE06</vt:lpwstr>
  </property>
  <property fmtid="{D5CDD505-2E9C-101B-9397-08002B2CF9AE}" pid="3" name="Order">
    <vt:r8>200</vt:r8>
  </property>
</Properties>
</file>